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4"/>
  </p:sldMasterIdLst>
  <p:notesMasterIdLst>
    <p:notesMasterId r:id="rId21"/>
  </p:notesMasterIdLst>
  <p:sldIdLst>
    <p:sldId id="1293" r:id="rId5"/>
    <p:sldId id="1826" r:id="rId6"/>
    <p:sldId id="1830" r:id="rId7"/>
    <p:sldId id="1829" r:id="rId8"/>
    <p:sldId id="1837" r:id="rId9"/>
    <p:sldId id="1831" r:id="rId10"/>
    <p:sldId id="1832" r:id="rId11"/>
    <p:sldId id="1839" r:id="rId12"/>
    <p:sldId id="1840" r:id="rId13"/>
    <p:sldId id="1841" r:id="rId14"/>
    <p:sldId id="1842" r:id="rId15"/>
    <p:sldId id="1835" r:id="rId16"/>
    <p:sldId id="1833" r:id="rId17"/>
    <p:sldId id="1834" r:id="rId18"/>
    <p:sldId id="1836" r:id="rId19"/>
    <p:sldId id="1828" r:id="rId20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4">
          <p15:clr>
            <a:srgbClr val="A4A3A4"/>
          </p15:clr>
        </p15:guide>
        <p15:guide id="2" orient="horz" pos="508">
          <p15:clr>
            <a:srgbClr val="A4A3A4"/>
          </p15:clr>
        </p15:guide>
        <p15:guide id="3" pos="14254">
          <p15:clr>
            <a:srgbClr val="A4A3A4"/>
          </p15:clr>
        </p15:guide>
        <p15:guide id="4" pos="7680">
          <p15:clr>
            <a:srgbClr val="A4A3A4"/>
          </p15:clr>
        </p15:guide>
        <p15:guide id="5" pos="11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D6D0"/>
    <a:srgbClr val="A88FC3"/>
    <a:srgbClr val="D90123"/>
    <a:srgbClr val="3FC7D5"/>
    <a:srgbClr val="DB0023"/>
    <a:srgbClr val="BA6FE3"/>
    <a:srgbClr val="FF6699"/>
    <a:srgbClr val="DF4145"/>
    <a:srgbClr val="D9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12" autoAdjust="0"/>
    <p:restoredTop sz="93111" autoAdjust="0"/>
  </p:normalViewPr>
  <p:slideViewPr>
    <p:cSldViewPr snapToGrid="0" snapToObjects="1">
      <p:cViewPr varScale="1">
        <p:scale>
          <a:sx n="31" d="100"/>
          <a:sy n="31" d="100"/>
        </p:scale>
        <p:origin x="264" y="1080"/>
      </p:cViewPr>
      <p:guideLst>
        <p:guide orient="horz" pos="8134"/>
        <p:guide orient="horz" pos="508"/>
        <p:guide pos="14254"/>
        <p:guide pos="7680"/>
        <p:guide pos="11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B48DE2-F215-C64D-AD31-6171A0067B4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9E2CB0-85C5-1246-BCEF-8FC38FD34351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Services not Objects, Messages not References</a:t>
          </a:r>
          <a:endParaRPr lang="en-IN" sz="3600" dirty="0">
            <a:solidFill>
              <a:schemeClr val="tx1"/>
            </a:solidFill>
          </a:endParaRPr>
        </a:p>
      </dgm:t>
    </dgm:pt>
    <dgm:pt modelId="{4F7B08EB-6EF5-7142-A159-494710547D84}" type="parTrans" cxnId="{4BC705ED-371C-1545-8720-7B50D785936C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9916046B-CBDA-074B-A82E-08A2371DF5FF}" type="sibTrans" cxnId="{4BC705ED-371C-1545-8720-7B50D785936C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D2674E14-B08D-AB42-941D-4FE8C06AA29B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Coverage &amp; Simplicity</a:t>
          </a:r>
          <a:r>
            <a:rPr lang="en-IN" sz="3600" dirty="0">
              <a:solidFill>
                <a:schemeClr val="tx1"/>
              </a:solidFill>
            </a:rPr>
            <a:t> </a:t>
          </a:r>
        </a:p>
      </dgm:t>
    </dgm:pt>
    <dgm:pt modelId="{DD588088-0AE8-714E-95F9-28844C3CD627}" type="parTrans" cxnId="{740070F4-58A1-A24D-87C8-714CAB2D6AF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C04E315B-6D98-F846-B249-20D0766FF88E}" type="sibTrans" cxnId="{740070F4-58A1-A24D-87C8-714CAB2D6AF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3AA0721F-8BBB-FB44-950F-5493CD0846B5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Free &amp; Open</a:t>
          </a:r>
          <a:endParaRPr lang="en-IN" sz="3600" dirty="0">
            <a:solidFill>
              <a:schemeClr val="tx1"/>
            </a:solidFill>
          </a:endParaRPr>
        </a:p>
      </dgm:t>
    </dgm:pt>
    <dgm:pt modelId="{84F14F0E-B6F7-344A-8C4E-4B7F963C604B}" type="parTrans" cxnId="{58B1C1C5-BA2A-D541-B62B-C55B694BCA13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B129562E-EA2D-6545-8BDC-3F7A0A50E7FA}" type="sibTrans" cxnId="{58B1C1C5-BA2A-D541-B62B-C55B694BCA13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A5DD4EA6-F1C8-7C4C-913D-9068A4E4E03F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Interoperability &amp; Reach</a:t>
          </a:r>
          <a:endParaRPr lang="en-IN" sz="3600" dirty="0">
            <a:solidFill>
              <a:schemeClr val="tx1"/>
            </a:solidFill>
          </a:endParaRPr>
        </a:p>
      </dgm:t>
    </dgm:pt>
    <dgm:pt modelId="{9AF519FB-C0CA-4B43-9989-EF090721BDE7}" type="parTrans" cxnId="{F1A2909F-2500-2049-A652-BD38EE6CFDB2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9BC50709-DA6C-CE47-A124-991EBB527E3C}" type="sibTrans" cxnId="{F1A2909F-2500-2049-A652-BD38EE6CFDB2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AD35BE8F-2A66-F841-8EE2-16B0799C6EBF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General Purpose &amp; Performant</a:t>
          </a:r>
          <a:endParaRPr lang="en-IN" sz="3600" dirty="0">
            <a:solidFill>
              <a:schemeClr val="tx1"/>
            </a:solidFill>
          </a:endParaRPr>
        </a:p>
      </dgm:t>
    </dgm:pt>
    <dgm:pt modelId="{25EBEAC2-B140-F941-B1BC-2228B66BC9A5}" type="parTrans" cxnId="{5E95FD23-F169-CB42-B23E-BBFE053CDC65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BDBE44DC-E123-C442-AF11-9C73015C10FE}" type="sibTrans" cxnId="{5E95FD23-F169-CB42-B23E-BBFE053CDC65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ADBB78BA-5D9D-0E41-8152-E486F17D64ED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Layered</a:t>
          </a:r>
          <a:endParaRPr lang="en-IN" sz="3600" dirty="0">
            <a:solidFill>
              <a:schemeClr val="tx1"/>
            </a:solidFill>
          </a:endParaRPr>
        </a:p>
      </dgm:t>
    </dgm:pt>
    <dgm:pt modelId="{2A00D10F-6A36-6440-857F-8450E219240A}" type="parTrans" cxnId="{7850F700-E6E9-7E46-88C6-36AFE590BFC7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4ABFC10F-648C-3842-BF02-9ECBD28A4218}" type="sibTrans" cxnId="{7850F700-E6E9-7E46-88C6-36AFE590BFC7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21CCB1C4-8803-1347-8501-531D6465AADB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Payload Agnostic</a:t>
          </a:r>
          <a:endParaRPr lang="en-IN" sz="3600" dirty="0">
            <a:solidFill>
              <a:schemeClr val="tx1"/>
            </a:solidFill>
          </a:endParaRPr>
        </a:p>
      </dgm:t>
    </dgm:pt>
    <dgm:pt modelId="{9FAD5CEC-695B-1746-BFFC-3F63D4B647D3}" type="parTrans" cxnId="{26EEF886-50DA-CC46-A6B5-946FC77CA7A4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EC0D163F-A1B8-5148-87BD-1510AACCA95C}" type="sibTrans" cxnId="{26EEF886-50DA-CC46-A6B5-946FC77CA7A4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18F2D05E-4778-6B41-87FC-EB2B2B3F9393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Streaming</a:t>
          </a:r>
          <a:endParaRPr lang="en-IN" sz="3600" dirty="0">
            <a:solidFill>
              <a:schemeClr val="tx1"/>
            </a:solidFill>
          </a:endParaRPr>
        </a:p>
      </dgm:t>
    </dgm:pt>
    <dgm:pt modelId="{BE305D25-EBC8-C74A-A383-5DC6F70F862F}" type="parTrans" cxnId="{E1B5CC4E-F852-984F-B1AD-DF58360E1A15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7402952F-6E31-3641-9F9F-55C61C71E3CD}" type="sibTrans" cxnId="{E1B5CC4E-F852-984F-B1AD-DF58360E1A15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041C57E9-E6BC-B14D-9FC7-DE89B14D933F}" type="pres">
      <dgm:prSet presAssocID="{47B48DE2-F215-C64D-AD31-6171A0067B4A}" presName="linearFlow" presStyleCnt="0">
        <dgm:presLayoutVars>
          <dgm:dir/>
          <dgm:resizeHandles val="exact"/>
        </dgm:presLayoutVars>
      </dgm:prSet>
      <dgm:spPr/>
    </dgm:pt>
    <dgm:pt modelId="{F4A9C535-A081-184E-9A79-603A18B0C582}" type="pres">
      <dgm:prSet presAssocID="{689E2CB0-85C5-1246-BCEF-8FC38FD34351}" presName="composite" presStyleCnt="0"/>
      <dgm:spPr/>
    </dgm:pt>
    <dgm:pt modelId="{6A7A25B5-7EE9-6746-9230-9B37A24FD6E7}" type="pres">
      <dgm:prSet presAssocID="{689E2CB0-85C5-1246-BCEF-8FC38FD34351}" presName="imgShp" presStyleLbl="fgImgPlace1" presStyleIdx="0" presStyleCnt="8"/>
      <dgm:spPr>
        <a:solidFill>
          <a:schemeClr val="accent1">
            <a:lumMod val="75000"/>
          </a:schemeClr>
        </a:solidFill>
      </dgm:spPr>
    </dgm:pt>
    <dgm:pt modelId="{602F8A2E-1B0D-F84F-BD14-428395233C29}" type="pres">
      <dgm:prSet presAssocID="{689E2CB0-85C5-1246-BCEF-8FC38FD34351}" presName="txShp" presStyleLbl="node1" presStyleIdx="0" presStyleCnt="8">
        <dgm:presLayoutVars>
          <dgm:bulletEnabled val="1"/>
        </dgm:presLayoutVars>
      </dgm:prSet>
      <dgm:spPr/>
    </dgm:pt>
    <dgm:pt modelId="{18FF908F-3499-C64E-AA09-C53B1D431FC9}" type="pres">
      <dgm:prSet presAssocID="{9916046B-CBDA-074B-A82E-08A2371DF5FF}" presName="spacing" presStyleCnt="0"/>
      <dgm:spPr/>
    </dgm:pt>
    <dgm:pt modelId="{7B926FF6-E4EA-EB46-AFC2-0D7F9222BAA5}" type="pres">
      <dgm:prSet presAssocID="{D2674E14-B08D-AB42-941D-4FE8C06AA29B}" presName="composite" presStyleCnt="0"/>
      <dgm:spPr/>
    </dgm:pt>
    <dgm:pt modelId="{FE52C399-088C-154A-9931-4444A13B1E02}" type="pres">
      <dgm:prSet presAssocID="{D2674E14-B08D-AB42-941D-4FE8C06AA29B}" presName="imgShp" presStyleLbl="fgImgPlace1" presStyleIdx="1" presStyleCnt="8"/>
      <dgm:spPr>
        <a:solidFill>
          <a:schemeClr val="accent1">
            <a:lumMod val="75000"/>
          </a:schemeClr>
        </a:solidFill>
      </dgm:spPr>
    </dgm:pt>
    <dgm:pt modelId="{A1B7CD7B-E12A-204D-9AA1-2EBEBDD5B2B6}" type="pres">
      <dgm:prSet presAssocID="{D2674E14-B08D-AB42-941D-4FE8C06AA29B}" presName="txShp" presStyleLbl="node1" presStyleIdx="1" presStyleCnt="8">
        <dgm:presLayoutVars>
          <dgm:bulletEnabled val="1"/>
        </dgm:presLayoutVars>
      </dgm:prSet>
      <dgm:spPr/>
    </dgm:pt>
    <dgm:pt modelId="{55E9D1BC-B607-B748-B962-D0C9A7DA3E7D}" type="pres">
      <dgm:prSet presAssocID="{C04E315B-6D98-F846-B249-20D0766FF88E}" presName="spacing" presStyleCnt="0"/>
      <dgm:spPr/>
    </dgm:pt>
    <dgm:pt modelId="{8709D4A6-E5CC-6E44-A56E-071B6BDAC4EF}" type="pres">
      <dgm:prSet presAssocID="{3AA0721F-8BBB-FB44-950F-5493CD0846B5}" presName="composite" presStyleCnt="0"/>
      <dgm:spPr/>
    </dgm:pt>
    <dgm:pt modelId="{5EB41E85-DCFD-D043-9CDE-D4104159EBF0}" type="pres">
      <dgm:prSet presAssocID="{3AA0721F-8BBB-FB44-950F-5493CD0846B5}" presName="imgShp" presStyleLbl="fgImgPlace1" presStyleIdx="2" presStyleCnt="8"/>
      <dgm:spPr>
        <a:solidFill>
          <a:schemeClr val="accent1">
            <a:lumMod val="75000"/>
          </a:schemeClr>
        </a:solidFill>
      </dgm:spPr>
    </dgm:pt>
    <dgm:pt modelId="{2DC84C15-371A-954D-B863-074D8A176B56}" type="pres">
      <dgm:prSet presAssocID="{3AA0721F-8BBB-FB44-950F-5493CD0846B5}" presName="txShp" presStyleLbl="node1" presStyleIdx="2" presStyleCnt="8">
        <dgm:presLayoutVars>
          <dgm:bulletEnabled val="1"/>
        </dgm:presLayoutVars>
      </dgm:prSet>
      <dgm:spPr/>
    </dgm:pt>
    <dgm:pt modelId="{DE000326-4859-8146-8E35-C32FFFEC5E59}" type="pres">
      <dgm:prSet presAssocID="{B129562E-EA2D-6545-8BDC-3F7A0A50E7FA}" presName="spacing" presStyleCnt="0"/>
      <dgm:spPr/>
    </dgm:pt>
    <dgm:pt modelId="{DBEE03CB-1462-BA4C-B987-B5020629D386}" type="pres">
      <dgm:prSet presAssocID="{A5DD4EA6-F1C8-7C4C-913D-9068A4E4E03F}" presName="composite" presStyleCnt="0"/>
      <dgm:spPr/>
    </dgm:pt>
    <dgm:pt modelId="{DA020362-4D67-FE43-A38C-FBD17ACEB5C8}" type="pres">
      <dgm:prSet presAssocID="{A5DD4EA6-F1C8-7C4C-913D-9068A4E4E03F}" presName="imgShp" presStyleLbl="fgImgPlace1" presStyleIdx="3" presStyleCnt="8"/>
      <dgm:spPr>
        <a:solidFill>
          <a:schemeClr val="accent1">
            <a:lumMod val="75000"/>
          </a:schemeClr>
        </a:solidFill>
      </dgm:spPr>
    </dgm:pt>
    <dgm:pt modelId="{2579838A-6DDD-3246-A1DE-5328FF7FE925}" type="pres">
      <dgm:prSet presAssocID="{A5DD4EA6-F1C8-7C4C-913D-9068A4E4E03F}" presName="txShp" presStyleLbl="node1" presStyleIdx="3" presStyleCnt="8">
        <dgm:presLayoutVars>
          <dgm:bulletEnabled val="1"/>
        </dgm:presLayoutVars>
      </dgm:prSet>
      <dgm:spPr/>
    </dgm:pt>
    <dgm:pt modelId="{F27F0AD7-BFB3-C245-AE30-52C9515336FA}" type="pres">
      <dgm:prSet presAssocID="{9BC50709-DA6C-CE47-A124-991EBB527E3C}" presName="spacing" presStyleCnt="0"/>
      <dgm:spPr/>
    </dgm:pt>
    <dgm:pt modelId="{B973DA11-69BF-A947-BF31-5B1E56CF35C5}" type="pres">
      <dgm:prSet presAssocID="{AD35BE8F-2A66-F841-8EE2-16B0799C6EBF}" presName="composite" presStyleCnt="0"/>
      <dgm:spPr/>
    </dgm:pt>
    <dgm:pt modelId="{846FE72F-3495-8844-B01D-B9B25388CEBF}" type="pres">
      <dgm:prSet presAssocID="{AD35BE8F-2A66-F841-8EE2-16B0799C6EBF}" presName="imgShp" presStyleLbl="fgImgPlace1" presStyleIdx="4" presStyleCnt="8"/>
      <dgm:spPr>
        <a:solidFill>
          <a:schemeClr val="accent1">
            <a:lumMod val="75000"/>
          </a:schemeClr>
        </a:solidFill>
      </dgm:spPr>
    </dgm:pt>
    <dgm:pt modelId="{0BE8DE6B-F2F6-114D-9EB2-0C61AD6EB5E4}" type="pres">
      <dgm:prSet presAssocID="{AD35BE8F-2A66-F841-8EE2-16B0799C6EBF}" presName="txShp" presStyleLbl="node1" presStyleIdx="4" presStyleCnt="8">
        <dgm:presLayoutVars>
          <dgm:bulletEnabled val="1"/>
        </dgm:presLayoutVars>
      </dgm:prSet>
      <dgm:spPr/>
    </dgm:pt>
    <dgm:pt modelId="{FFCC379F-8BFB-EC47-B954-BFFF621BCD8F}" type="pres">
      <dgm:prSet presAssocID="{BDBE44DC-E123-C442-AF11-9C73015C10FE}" presName="spacing" presStyleCnt="0"/>
      <dgm:spPr/>
    </dgm:pt>
    <dgm:pt modelId="{69EBF6C9-2498-AA4C-92E1-C991DC828C6D}" type="pres">
      <dgm:prSet presAssocID="{ADBB78BA-5D9D-0E41-8152-E486F17D64ED}" presName="composite" presStyleCnt="0"/>
      <dgm:spPr/>
    </dgm:pt>
    <dgm:pt modelId="{416D3939-B7F6-5D49-A2F8-5529A4A8FD2F}" type="pres">
      <dgm:prSet presAssocID="{ADBB78BA-5D9D-0E41-8152-E486F17D64ED}" presName="imgShp" presStyleLbl="fgImgPlace1" presStyleIdx="5" presStyleCnt="8"/>
      <dgm:spPr>
        <a:solidFill>
          <a:schemeClr val="accent1">
            <a:lumMod val="75000"/>
          </a:schemeClr>
        </a:solidFill>
      </dgm:spPr>
    </dgm:pt>
    <dgm:pt modelId="{CFBE0967-8C71-CA47-AF92-E766D55A59B2}" type="pres">
      <dgm:prSet presAssocID="{ADBB78BA-5D9D-0E41-8152-E486F17D64ED}" presName="txShp" presStyleLbl="node1" presStyleIdx="5" presStyleCnt="8">
        <dgm:presLayoutVars>
          <dgm:bulletEnabled val="1"/>
        </dgm:presLayoutVars>
      </dgm:prSet>
      <dgm:spPr/>
    </dgm:pt>
    <dgm:pt modelId="{2088D303-04A6-9747-96AE-475382274390}" type="pres">
      <dgm:prSet presAssocID="{4ABFC10F-648C-3842-BF02-9ECBD28A4218}" presName="spacing" presStyleCnt="0"/>
      <dgm:spPr/>
    </dgm:pt>
    <dgm:pt modelId="{FE214E22-2F82-CB48-AC2C-ED1C9EF6E5AE}" type="pres">
      <dgm:prSet presAssocID="{21CCB1C4-8803-1347-8501-531D6465AADB}" presName="composite" presStyleCnt="0"/>
      <dgm:spPr/>
    </dgm:pt>
    <dgm:pt modelId="{96AF0934-4546-3A42-A899-47560CE7C40C}" type="pres">
      <dgm:prSet presAssocID="{21CCB1C4-8803-1347-8501-531D6465AADB}" presName="imgShp" presStyleLbl="fgImgPlace1" presStyleIdx="6" presStyleCnt="8"/>
      <dgm:spPr>
        <a:solidFill>
          <a:schemeClr val="accent1">
            <a:lumMod val="75000"/>
          </a:schemeClr>
        </a:solidFill>
      </dgm:spPr>
    </dgm:pt>
    <dgm:pt modelId="{01AACA0A-EEE1-2B46-BF48-3BC05DC71353}" type="pres">
      <dgm:prSet presAssocID="{21CCB1C4-8803-1347-8501-531D6465AADB}" presName="txShp" presStyleLbl="node1" presStyleIdx="6" presStyleCnt="8">
        <dgm:presLayoutVars>
          <dgm:bulletEnabled val="1"/>
        </dgm:presLayoutVars>
      </dgm:prSet>
      <dgm:spPr/>
    </dgm:pt>
    <dgm:pt modelId="{1AF88F9C-EA2B-F04B-88DE-59058774A02F}" type="pres">
      <dgm:prSet presAssocID="{EC0D163F-A1B8-5148-87BD-1510AACCA95C}" presName="spacing" presStyleCnt="0"/>
      <dgm:spPr/>
    </dgm:pt>
    <dgm:pt modelId="{C0900DB6-CD45-8443-BAE1-C9D8C5C8F79B}" type="pres">
      <dgm:prSet presAssocID="{18F2D05E-4778-6B41-87FC-EB2B2B3F9393}" presName="composite" presStyleCnt="0"/>
      <dgm:spPr/>
    </dgm:pt>
    <dgm:pt modelId="{AA993FE7-34C8-6341-BF85-4F7AAAB10073}" type="pres">
      <dgm:prSet presAssocID="{18F2D05E-4778-6B41-87FC-EB2B2B3F9393}" presName="imgShp" presStyleLbl="fgImgPlace1" presStyleIdx="7" presStyleCnt="8"/>
      <dgm:spPr>
        <a:solidFill>
          <a:schemeClr val="accent1">
            <a:lumMod val="75000"/>
          </a:schemeClr>
        </a:solidFill>
      </dgm:spPr>
    </dgm:pt>
    <dgm:pt modelId="{CE70B4C3-162A-5E46-8393-4A720FE290B5}" type="pres">
      <dgm:prSet presAssocID="{18F2D05E-4778-6B41-87FC-EB2B2B3F9393}" presName="txShp" presStyleLbl="node1" presStyleIdx="7" presStyleCnt="8">
        <dgm:presLayoutVars>
          <dgm:bulletEnabled val="1"/>
        </dgm:presLayoutVars>
      </dgm:prSet>
      <dgm:spPr/>
    </dgm:pt>
  </dgm:ptLst>
  <dgm:cxnLst>
    <dgm:cxn modelId="{7850F700-E6E9-7E46-88C6-36AFE590BFC7}" srcId="{47B48DE2-F215-C64D-AD31-6171A0067B4A}" destId="{ADBB78BA-5D9D-0E41-8152-E486F17D64ED}" srcOrd="5" destOrd="0" parTransId="{2A00D10F-6A36-6440-857F-8450E219240A}" sibTransId="{4ABFC10F-648C-3842-BF02-9ECBD28A4218}"/>
    <dgm:cxn modelId="{79F96B0F-D417-1944-8DCD-F0FF3AD8A119}" type="presOf" srcId="{A5DD4EA6-F1C8-7C4C-913D-9068A4E4E03F}" destId="{2579838A-6DDD-3246-A1DE-5328FF7FE925}" srcOrd="0" destOrd="0" presId="urn:microsoft.com/office/officeart/2005/8/layout/vList3"/>
    <dgm:cxn modelId="{2A38C31F-41FD-E14A-A246-7EF62874407F}" type="presOf" srcId="{AD35BE8F-2A66-F841-8EE2-16B0799C6EBF}" destId="{0BE8DE6B-F2F6-114D-9EB2-0C61AD6EB5E4}" srcOrd="0" destOrd="0" presId="urn:microsoft.com/office/officeart/2005/8/layout/vList3"/>
    <dgm:cxn modelId="{5E95FD23-F169-CB42-B23E-BBFE053CDC65}" srcId="{47B48DE2-F215-C64D-AD31-6171A0067B4A}" destId="{AD35BE8F-2A66-F841-8EE2-16B0799C6EBF}" srcOrd="4" destOrd="0" parTransId="{25EBEAC2-B140-F941-B1BC-2228B66BC9A5}" sibTransId="{BDBE44DC-E123-C442-AF11-9C73015C10FE}"/>
    <dgm:cxn modelId="{C1D28725-3262-104B-954A-C05B21BAEFBB}" type="presOf" srcId="{47B48DE2-F215-C64D-AD31-6171A0067B4A}" destId="{041C57E9-E6BC-B14D-9FC7-DE89B14D933F}" srcOrd="0" destOrd="0" presId="urn:microsoft.com/office/officeart/2005/8/layout/vList3"/>
    <dgm:cxn modelId="{21721A46-3105-204B-AD2D-F753104ED356}" type="presOf" srcId="{21CCB1C4-8803-1347-8501-531D6465AADB}" destId="{01AACA0A-EEE1-2B46-BF48-3BC05DC71353}" srcOrd="0" destOrd="0" presId="urn:microsoft.com/office/officeart/2005/8/layout/vList3"/>
    <dgm:cxn modelId="{E1B5CC4E-F852-984F-B1AD-DF58360E1A15}" srcId="{47B48DE2-F215-C64D-AD31-6171A0067B4A}" destId="{18F2D05E-4778-6B41-87FC-EB2B2B3F9393}" srcOrd="7" destOrd="0" parTransId="{BE305D25-EBC8-C74A-A383-5DC6F70F862F}" sibTransId="{7402952F-6E31-3641-9F9F-55C61C71E3CD}"/>
    <dgm:cxn modelId="{6286FD78-CACD-0F46-8BB5-D4454BD19279}" type="presOf" srcId="{689E2CB0-85C5-1246-BCEF-8FC38FD34351}" destId="{602F8A2E-1B0D-F84F-BD14-428395233C29}" srcOrd="0" destOrd="0" presId="urn:microsoft.com/office/officeart/2005/8/layout/vList3"/>
    <dgm:cxn modelId="{26EEF886-50DA-CC46-A6B5-946FC77CA7A4}" srcId="{47B48DE2-F215-C64D-AD31-6171A0067B4A}" destId="{21CCB1C4-8803-1347-8501-531D6465AADB}" srcOrd="6" destOrd="0" parTransId="{9FAD5CEC-695B-1746-BFFC-3F63D4B647D3}" sibTransId="{EC0D163F-A1B8-5148-87BD-1510AACCA95C}"/>
    <dgm:cxn modelId="{33A50989-634E-C54A-9C74-5B11F079B4E6}" type="presOf" srcId="{ADBB78BA-5D9D-0E41-8152-E486F17D64ED}" destId="{CFBE0967-8C71-CA47-AF92-E766D55A59B2}" srcOrd="0" destOrd="0" presId="urn:microsoft.com/office/officeart/2005/8/layout/vList3"/>
    <dgm:cxn modelId="{F1A2909F-2500-2049-A652-BD38EE6CFDB2}" srcId="{47B48DE2-F215-C64D-AD31-6171A0067B4A}" destId="{A5DD4EA6-F1C8-7C4C-913D-9068A4E4E03F}" srcOrd="3" destOrd="0" parTransId="{9AF519FB-C0CA-4B43-9989-EF090721BDE7}" sibTransId="{9BC50709-DA6C-CE47-A124-991EBB527E3C}"/>
    <dgm:cxn modelId="{E4397DB5-0A62-194C-8C89-45571C07F8A1}" type="presOf" srcId="{18F2D05E-4778-6B41-87FC-EB2B2B3F9393}" destId="{CE70B4C3-162A-5E46-8393-4A720FE290B5}" srcOrd="0" destOrd="0" presId="urn:microsoft.com/office/officeart/2005/8/layout/vList3"/>
    <dgm:cxn modelId="{58B1C1C5-BA2A-D541-B62B-C55B694BCA13}" srcId="{47B48DE2-F215-C64D-AD31-6171A0067B4A}" destId="{3AA0721F-8BBB-FB44-950F-5493CD0846B5}" srcOrd="2" destOrd="0" parTransId="{84F14F0E-B6F7-344A-8C4E-4B7F963C604B}" sibTransId="{B129562E-EA2D-6545-8BDC-3F7A0A50E7FA}"/>
    <dgm:cxn modelId="{D7AF1DDA-BE06-4C41-B4D3-7CD1241F92EC}" type="presOf" srcId="{D2674E14-B08D-AB42-941D-4FE8C06AA29B}" destId="{A1B7CD7B-E12A-204D-9AA1-2EBEBDD5B2B6}" srcOrd="0" destOrd="0" presId="urn:microsoft.com/office/officeart/2005/8/layout/vList3"/>
    <dgm:cxn modelId="{00E8A0E5-46FB-F540-B893-695DCEADCF22}" type="presOf" srcId="{3AA0721F-8BBB-FB44-950F-5493CD0846B5}" destId="{2DC84C15-371A-954D-B863-074D8A176B56}" srcOrd="0" destOrd="0" presId="urn:microsoft.com/office/officeart/2005/8/layout/vList3"/>
    <dgm:cxn modelId="{4BC705ED-371C-1545-8720-7B50D785936C}" srcId="{47B48DE2-F215-C64D-AD31-6171A0067B4A}" destId="{689E2CB0-85C5-1246-BCEF-8FC38FD34351}" srcOrd="0" destOrd="0" parTransId="{4F7B08EB-6EF5-7142-A159-494710547D84}" sibTransId="{9916046B-CBDA-074B-A82E-08A2371DF5FF}"/>
    <dgm:cxn modelId="{740070F4-58A1-A24D-87C8-714CAB2D6AF0}" srcId="{47B48DE2-F215-C64D-AD31-6171A0067B4A}" destId="{D2674E14-B08D-AB42-941D-4FE8C06AA29B}" srcOrd="1" destOrd="0" parTransId="{DD588088-0AE8-714E-95F9-28844C3CD627}" sibTransId="{C04E315B-6D98-F846-B249-20D0766FF88E}"/>
    <dgm:cxn modelId="{0D0BD47A-64BD-6141-974A-EF74265D72C3}" type="presParOf" srcId="{041C57E9-E6BC-B14D-9FC7-DE89B14D933F}" destId="{F4A9C535-A081-184E-9A79-603A18B0C582}" srcOrd="0" destOrd="0" presId="urn:microsoft.com/office/officeart/2005/8/layout/vList3"/>
    <dgm:cxn modelId="{F6780F28-7BA3-7F46-89E0-707C0AE5D7CB}" type="presParOf" srcId="{F4A9C535-A081-184E-9A79-603A18B0C582}" destId="{6A7A25B5-7EE9-6746-9230-9B37A24FD6E7}" srcOrd="0" destOrd="0" presId="urn:microsoft.com/office/officeart/2005/8/layout/vList3"/>
    <dgm:cxn modelId="{0EB9CD91-A5B7-3645-9A18-D18B8EFB35E8}" type="presParOf" srcId="{F4A9C535-A081-184E-9A79-603A18B0C582}" destId="{602F8A2E-1B0D-F84F-BD14-428395233C29}" srcOrd="1" destOrd="0" presId="urn:microsoft.com/office/officeart/2005/8/layout/vList3"/>
    <dgm:cxn modelId="{8F2D6BB4-5AB3-9E49-BCC4-B18AE56D335A}" type="presParOf" srcId="{041C57E9-E6BC-B14D-9FC7-DE89B14D933F}" destId="{18FF908F-3499-C64E-AA09-C53B1D431FC9}" srcOrd="1" destOrd="0" presId="urn:microsoft.com/office/officeart/2005/8/layout/vList3"/>
    <dgm:cxn modelId="{A13D25DA-EF68-B849-B3A0-F07247B94CDC}" type="presParOf" srcId="{041C57E9-E6BC-B14D-9FC7-DE89B14D933F}" destId="{7B926FF6-E4EA-EB46-AFC2-0D7F9222BAA5}" srcOrd="2" destOrd="0" presId="urn:microsoft.com/office/officeart/2005/8/layout/vList3"/>
    <dgm:cxn modelId="{93B5BCD3-A572-1749-B974-DA7D1DCA81CF}" type="presParOf" srcId="{7B926FF6-E4EA-EB46-AFC2-0D7F9222BAA5}" destId="{FE52C399-088C-154A-9931-4444A13B1E02}" srcOrd="0" destOrd="0" presId="urn:microsoft.com/office/officeart/2005/8/layout/vList3"/>
    <dgm:cxn modelId="{A34E0565-DD65-BC41-A598-2F3DA851FC2B}" type="presParOf" srcId="{7B926FF6-E4EA-EB46-AFC2-0D7F9222BAA5}" destId="{A1B7CD7B-E12A-204D-9AA1-2EBEBDD5B2B6}" srcOrd="1" destOrd="0" presId="urn:microsoft.com/office/officeart/2005/8/layout/vList3"/>
    <dgm:cxn modelId="{CE412141-9188-2845-B644-0B024C2F26B1}" type="presParOf" srcId="{041C57E9-E6BC-B14D-9FC7-DE89B14D933F}" destId="{55E9D1BC-B607-B748-B962-D0C9A7DA3E7D}" srcOrd="3" destOrd="0" presId="urn:microsoft.com/office/officeart/2005/8/layout/vList3"/>
    <dgm:cxn modelId="{E3FDED6C-1CAD-7144-A5C8-D64463733AF2}" type="presParOf" srcId="{041C57E9-E6BC-B14D-9FC7-DE89B14D933F}" destId="{8709D4A6-E5CC-6E44-A56E-071B6BDAC4EF}" srcOrd="4" destOrd="0" presId="urn:microsoft.com/office/officeart/2005/8/layout/vList3"/>
    <dgm:cxn modelId="{C3173EED-2E9B-4B48-BB10-C4DC2DB00AAF}" type="presParOf" srcId="{8709D4A6-E5CC-6E44-A56E-071B6BDAC4EF}" destId="{5EB41E85-DCFD-D043-9CDE-D4104159EBF0}" srcOrd="0" destOrd="0" presId="urn:microsoft.com/office/officeart/2005/8/layout/vList3"/>
    <dgm:cxn modelId="{6E5F69D9-CF69-934B-8CB2-20193F1E2C9A}" type="presParOf" srcId="{8709D4A6-E5CC-6E44-A56E-071B6BDAC4EF}" destId="{2DC84C15-371A-954D-B863-074D8A176B56}" srcOrd="1" destOrd="0" presId="urn:microsoft.com/office/officeart/2005/8/layout/vList3"/>
    <dgm:cxn modelId="{F13ABC71-CF66-014D-94CF-044530FDD773}" type="presParOf" srcId="{041C57E9-E6BC-B14D-9FC7-DE89B14D933F}" destId="{DE000326-4859-8146-8E35-C32FFFEC5E59}" srcOrd="5" destOrd="0" presId="urn:microsoft.com/office/officeart/2005/8/layout/vList3"/>
    <dgm:cxn modelId="{A35475FA-30E8-B442-9865-96E77FBF4382}" type="presParOf" srcId="{041C57E9-E6BC-B14D-9FC7-DE89B14D933F}" destId="{DBEE03CB-1462-BA4C-B987-B5020629D386}" srcOrd="6" destOrd="0" presId="urn:microsoft.com/office/officeart/2005/8/layout/vList3"/>
    <dgm:cxn modelId="{32B05C02-E08B-D549-9FD8-42B8DDA8127D}" type="presParOf" srcId="{DBEE03CB-1462-BA4C-B987-B5020629D386}" destId="{DA020362-4D67-FE43-A38C-FBD17ACEB5C8}" srcOrd="0" destOrd="0" presId="urn:microsoft.com/office/officeart/2005/8/layout/vList3"/>
    <dgm:cxn modelId="{73F0C7BE-32CE-984B-B0AD-EE3E245E3420}" type="presParOf" srcId="{DBEE03CB-1462-BA4C-B987-B5020629D386}" destId="{2579838A-6DDD-3246-A1DE-5328FF7FE925}" srcOrd="1" destOrd="0" presId="urn:microsoft.com/office/officeart/2005/8/layout/vList3"/>
    <dgm:cxn modelId="{87B8A9B6-7ED6-7C4F-8F30-21DD39773EA7}" type="presParOf" srcId="{041C57E9-E6BC-B14D-9FC7-DE89B14D933F}" destId="{F27F0AD7-BFB3-C245-AE30-52C9515336FA}" srcOrd="7" destOrd="0" presId="urn:microsoft.com/office/officeart/2005/8/layout/vList3"/>
    <dgm:cxn modelId="{303DD760-9960-764E-8062-040FF513D7BE}" type="presParOf" srcId="{041C57E9-E6BC-B14D-9FC7-DE89B14D933F}" destId="{B973DA11-69BF-A947-BF31-5B1E56CF35C5}" srcOrd="8" destOrd="0" presId="urn:microsoft.com/office/officeart/2005/8/layout/vList3"/>
    <dgm:cxn modelId="{7A2C552E-BD92-3643-94B2-FFF830C4F5E8}" type="presParOf" srcId="{B973DA11-69BF-A947-BF31-5B1E56CF35C5}" destId="{846FE72F-3495-8844-B01D-B9B25388CEBF}" srcOrd="0" destOrd="0" presId="urn:microsoft.com/office/officeart/2005/8/layout/vList3"/>
    <dgm:cxn modelId="{DF69B962-1ADC-DB4D-A285-E5FC04878CF7}" type="presParOf" srcId="{B973DA11-69BF-A947-BF31-5B1E56CF35C5}" destId="{0BE8DE6B-F2F6-114D-9EB2-0C61AD6EB5E4}" srcOrd="1" destOrd="0" presId="urn:microsoft.com/office/officeart/2005/8/layout/vList3"/>
    <dgm:cxn modelId="{1706729B-8144-6F4A-80EC-0A9E4760BB1B}" type="presParOf" srcId="{041C57E9-E6BC-B14D-9FC7-DE89B14D933F}" destId="{FFCC379F-8BFB-EC47-B954-BFFF621BCD8F}" srcOrd="9" destOrd="0" presId="urn:microsoft.com/office/officeart/2005/8/layout/vList3"/>
    <dgm:cxn modelId="{E20928DD-16B0-734F-8975-92B464A0FE30}" type="presParOf" srcId="{041C57E9-E6BC-B14D-9FC7-DE89B14D933F}" destId="{69EBF6C9-2498-AA4C-92E1-C991DC828C6D}" srcOrd="10" destOrd="0" presId="urn:microsoft.com/office/officeart/2005/8/layout/vList3"/>
    <dgm:cxn modelId="{D20EA90F-3CC9-C045-B225-5FAB71A1C1B3}" type="presParOf" srcId="{69EBF6C9-2498-AA4C-92E1-C991DC828C6D}" destId="{416D3939-B7F6-5D49-A2F8-5529A4A8FD2F}" srcOrd="0" destOrd="0" presId="urn:microsoft.com/office/officeart/2005/8/layout/vList3"/>
    <dgm:cxn modelId="{B96557F3-39FF-B647-867A-4F23D778CB73}" type="presParOf" srcId="{69EBF6C9-2498-AA4C-92E1-C991DC828C6D}" destId="{CFBE0967-8C71-CA47-AF92-E766D55A59B2}" srcOrd="1" destOrd="0" presId="urn:microsoft.com/office/officeart/2005/8/layout/vList3"/>
    <dgm:cxn modelId="{0510B68F-DFDE-034B-876F-57EE1040EE28}" type="presParOf" srcId="{041C57E9-E6BC-B14D-9FC7-DE89B14D933F}" destId="{2088D303-04A6-9747-96AE-475382274390}" srcOrd="11" destOrd="0" presId="urn:microsoft.com/office/officeart/2005/8/layout/vList3"/>
    <dgm:cxn modelId="{069C8D99-A0F3-004B-B02E-AFC410837E57}" type="presParOf" srcId="{041C57E9-E6BC-B14D-9FC7-DE89B14D933F}" destId="{FE214E22-2F82-CB48-AC2C-ED1C9EF6E5AE}" srcOrd="12" destOrd="0" presId="urn:microsoft.com/office/officeart/2005/8/layout/vList3"/>
    <dgm:cxn modelId="{9A4B8681-6DF1-FC48-B0F5-6715379812F9}" type="presParOf" srcId="{FE214E22-2F82-CB48-AC2C-ED1C9EF6E5AE}" destId="{96AF0934-4546-3A42-A899-47560CE7C40C}" srcOrd="0" destOrd="0" presId="urn:microsoft.com/office/officeart/2005/8/layout/vList3"/>
    <dgm:cxn modelId="{EDF38932-DFF5-5C43-BAE5-06B69609E27B}" type="presParOf" srcId="{FE214E22-2F82-CB48-AC2C-ED1C9EF6E5AE}" destId="{01AACA0A-EEE1-2B46-BF48-3BC05DC71353}" srcOrd="1" destOrd="0" presId="urn:microsoft.com/office/officeart/2005/8/layout/vList3"/>
    <dgm:cxn modelId="{CCDA38E4-6263-FF4E-B7F5-203B10360F2E}" type="presParOf" srcId="{041C57E9-E6BC-B14D-9FC7-DE89B14D933F}" destId="{1AF88F9C-EA2B-F04B-88DE-59058774A02F}" srcOrd="13" destOrd="0" presId="urn:microsoft.com/office/officeart/2005/8/layout/vList3"/>
    <dgm:cxn modelId="{84B0393D-5535-F240-93DF-45347C58648D}" type="presParOf" srcId="{041C57E9-E6BC-B14D-9FC7-DE89B14D933F}" destId="{C0900DB6-CD45-8443-BAE1-C9D8C5C8F79B}" srcOrd="14" destOrd="0" presId="urn:microsoft.com/office/officeart/2005/8/layout/vList3"/>
    <dgm:cxn modelId="{15B67CBD-9774-5A42-B373-18006DA37348}" type="presParOf" srcId="{C0900DB6-CD45-8443-BAE1-C9D8C5C8F79B}" destId="{AA993FE7-34C8-6341-BF85-4F7AAAB10073}" srcOrd="0" destOrd="0" presId="urn:microsoft.com/office/officeart/2005/8/layout/vList3"/>
    <dgm:cxn modelId="{C3EDA826-545C-E847-ABAC-4833F41F5AA4}" type="presParOf" srcId="{C0900DB6-CD45-8443-BAE1-C9D8C5C8F79B}" destId="{CE70B4C3-162A-5E46-8393-4A720FE290B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20E68-B566-9446-970F-7EA3C9C02B4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5617E7-EBF1-144E-B9C4-51EE2F9F353A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Blocking &amp; Non-Blocking</a:t>
          </a:r>
          <a:endParaRPr lang="en-IN" sz="3600" dirty="0">
            <a:solidFill>
              <a:schemeClr val="tx1"/>
            </a:solidFill>
          </a:endParaRPr>
        </a:p>
      </dgm:t>
    </dgm:pt>
    <dgm:pt modelId="{548A57F6-7167-4748-8584-1AEE9A6B92C2}" type="parTrans" cxnId="{0336DA11-DD99-434B-86B5-0ECE629A1B9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30F55495-E8DA-D64D-AE91-A019DAB9DE71}" type="sibTrans" cxnId="{0336DA11-DD99-434B-86B5-0ECE629A1B9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9B7B1E70-92C6-5241-80EE-FE3E083C180C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Cancellation &amp; Timeout</a:t>
          </a:r>
          <a:endParaRPr lang="en-IN" sz="3600" dirty="0">
            <a:solidFill>
              <a:schemeClr val="tx1"/>
            </a:solidFill>
          </a:endParaRPr>
        </a:p>
      </dgm:t>
    </dgm:pt>
    <dgm:pt modelId="{E9375A6C-5933-464C-BB16-04CAB9E84060}" type="parTrans" cxnId="{6F517BF9-3281-EF40-88DD-84C67EC0A2B1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3EC41B30-D2CC-2845-BB04-DFD3E9C55ADD}" type="sibTrans" cxnId="{6F517BF9-3281-EF40-88DD-84C67EC0A2B1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685B0C69-E88D-4E4F-964F-C94B438C55AF}">
      <dgm:prSet custT="1"/>
      <dgm:spPr/>
      <dgm:t>
        <a:bodyPr/>
        <a:lstStyle/>
        <a:p>
          <a:r>
            <a:rPr lang="en-IN" sz="3600" b="1" dirty="0" err="1">
              <a:solidFill>
                <a:schemeClr val="tx1"/>
              </a:solidFill>
            </a:rPr>
            <a:t>Lameducking</a:t>
          </a:r>
          <a:endParaRPr lang="en-IN" sz="3600" dirty="0">
            <a:solidFill>
              <a:schemeClr val="tx1"/>
            </a:solidFill>
          </a:endParaRPr>
        </a:p>
      </dgm:t>
    </dgm:pt>
    <dgm:pt modelId="{71C67898-8BE2-994F-9A01-453AE5F1EA5B}" type="parTrans" cxnId="{87CC2CF3-D927-2147-B758-14CAFF30F2BA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8ED562D4-8F03-2445-BA37-F2AA26C20671}" type="sibTrans" cxnId="{87CC2CF3-D927-2147-B758-14CAFF30F2BA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146B9C1D-1C26-7D4E-9892-7D549EA74105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Flow-Control</a:t>
          </a:r>
          <a:endParaRPr lang="en-IN" sz="3600" dirty="0">
            <a:solidFill>
              <a:schemeClr val="tx1"/>
            </a:solidFill>
          </a:endParaRPr>
        </a:p>
      </dgm:t>
    </dgm:pt>
    <dgm:pt modelId="{76979CEF-5B9A-724A-ABEF-693A5137CAE7}" type="parTrans" cxnId="{CD2DB558-23DA-CF4E-BA6D-AF743ED4EDF7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3F593FCF-B0B2-B84C-82A4-F3A0C72748C3}" type="sibTrans" cxnId="{CD2DB558-23DA-CF4E-BA6D-AF743ED4EDF7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825F3185-DADF-3746-B4E9-4364AD8BAD6B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Pluggable</a:t>
          </a:r>
          <a:endParaRPr lang="en-IN" sz="3600" dirty="0">
            <a:solidFill>
              <a:schemeClr val="tx1"/>
            </a:solidFill>
          </a:endParaRPr>
        </a:p>
      </dgm:t>
    </dgm:pt>
    <dgm:pt modelId="{E3F9CCE5-B4B1-6441-8FDB-7E144C90C1CE}" type="parTrans" cxnId="{CC8E98D1-EE6C-2E43-A58A-B378E4443ABA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68F3D1B0-2515-AB40-9957-F36A99951B99}" type="sibTrans" cxnId="{CC8E98D1-EE6C-2E43-A58A-B378E4443ABA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53332442-6384-DE44-9D3C-B29815D765FB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Extensions as APIs</a:t>
          </a:r>
          <a:r>
            <a:rPr lang="en-IN" sz="3600" dirty="0">
              <a:solidFill>
                <a:schemeClr val="tx1"/>
              </a:solidFill>
            </a:rPr>
            <a:t> </a:t>
          </a:r>
        </a:p>
      </dgm:t>
    </dgm:pt>
    <dgm:pt modelId="{37706868-B53D-3848-B85F-A1A665812A7A}" type="parTrans" cxnId="{A8711A1D-4EFC-1D45-980A-5C2EF857DDE6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98311671-433C-CF41-8222-52857BBCE2A2}" type="sibTrans" cxnId="{A8711A1D-4EFC-1D45-980A-5C2EF857DDE6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F1E35A1E-2731-7A40-A2B2-83DDBDE1E5B9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Metadata Exchange</a:t>
          </a:r>
          <a:r>
            <a:rPr lang="en-IN" sz="3600" dirty="0">
              <a:solidFill>
                <a:schemeClr val="tx1"/>
              </a:solidFill>
            </a:rPr>
            <a:t> </a:t>
          </a:r>
        </a:p>
      </dgm:t>
    </dgm:pt>
    <dgm:pt modelId="{06E6B195-F973-424C-A7CD-F8B681FA918B}" type="parTrans" cxnId="{82BD5DE9-C73C-4244-8980-3A5D1E496874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FCAD92F3-DCFF-1546-B61C-B722EAC731D4}" type="sibTrans" cxnId="{82BD5DE9-C73C-4244-8980-3A5D1E496874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577FCB5D-06E4-054B-9339-AB7FEFC7B2B2}">
      <dgm:prSet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</a:rPr>
            <a:t>Standardized Status Codes</a:t>
          </a:r>
          <a:r>
            <a:rPr lang="en-IN" sz="3600" dirty="0">
              <a:solidFill>
                <a:schemeClr val="tx1"/>
              </a:solidFill>
            </a:rPr>
            <a:t> </a:t>
          </a:r>
        </a:p>
      </dgm:t>
    </dgm:pt>
    <dgm:pt modelId="{1E0CD517-042C-4B42-8A39-43B2D379273C}" type="parTrans" cxnId="{CB5F88EB-37C1-204B-8561-19BE8065D5D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82978F72-183D-A341-8F0D-96F75E6B2A59}" type="sibTrans" cxnId="{CB5F88EB-37C1-204B-8561-19BE8065D5D0}">
      <dgm:prSet/>
      <dgm:spPr/>
      <dgm:t>
        <a:bodyPr/>
        <a:lstStyle/>
        <a:p>
          <a:endParaRPr lang="en-GB" sz="3600">
            <a:solidFill>
              <a:schemeClr val="tx1"/>
            </a:solidFill>
          </a:endParaRPr>
        </a:p>
      </dgm:t>
    </dgm:pt>
    <dgm:pt modelId="{34DABEE5-CA0B-D54F-B1B4-A3DB79EE9323}" type="pres">
      <dgm:prSet presAssocID="{85220E68-B566-9446-970F-7EA3C9C02B41}" presName="linearFlow" presStyleCnt="0">
        <dgm:presLayoutVars>
          <dgm:dir/>
          <dgm:resizeHandles val="exact"/>
        </dgm:presLayoutVars>
      </dgm:prSet>
      <dgm:spPr/>
    </dgm:pt>
    <dgm:pt modelId="{07E44655-0F45-B540-AF19-802A06EE3D92}" type="pres">
      <dgm:prSet presAssocID="{035617E7-EBF1-144E-B9C4-51EE2F9F353A}" presName="composite" presStyleCnt="0"/>
      <dgm:spPr/>
    </dgm:pt>
    <dgm:pt modelId="{BB960C90-CC60-DA45-B02A-07AEA384EE94}" type="pres">
      <dgm:prSet presAssocID="{035617E7-EBF1-144E-B9C4-51EE2F9F353A}" presName="imgShp" presStyleLbl="fgImgPlace1" presStyleIdx="0" presStyleCnt="8"/>
      <dgm:spPr>
        <a:solidFill>
          <a:schemeClr val="accent1">
            <a:lumMod val="75000"/>
          </a:schemeClr>
        </a:solidFill>
      </dgm:spPr>
    </dgm:pt>
    <dgm:pt modelId="{A6EA0768-555C-4648-8629-86537011907B}" type="pres">
      <dgm:prSet presAssocID="{035617E7-EBF1-144E-B9C4-51EE2F9F353A}" presName="txShp" presStyleLbl="node1" presStyleIdx="0" presStyleCnt="8">
        <dgm:presLayoutVars>
          <dgm:bulletEnabled val="1"/>
        </dgm:presLayoutVars>
      </dgm:prSet>
      <dgm:spPr/>
    </dgm:pt>
    <dgm:pt modelId="{83694DA3-F738-4148-BF97-C8C88E7AA9FC}" type="pres">
      <dgm:prSet presAssocID="{30F55495-E8DA-D64D-AE91-A019DAB9DE71}" presName="spacing" presStyleCnt="0"/>
      <dgm:spPr/>
    </dgm:pt>
    <dgm:pt modelId="{010613F4-E0A1-E948-B0FD-7B77F5DBC843}" type="pres">
      <dgm:prSet presAssocID="{9B7B1E70-92C6-5241-80EE-FE3E083C180C}" presName="composite" presStyleCnt="0"/>
      <dgm:spPr/>
    </dgm:pt>
    <dgm:pt modelId="{BBA6CEB4-9222-BA4B-9D46-D1D3A2D30B9A}" type="pres">
      <dgm:prSet presAssocID="{9B7B1E70-92C6-5241-80EE-FE3E083C180C}" presName="imgShp" presStyleLbl="fgImgPlace1" presStyleIdx="1" presStyleCnt="8"/>
      <dgm:spPr>
        <a:solidFill>
          <a:schemeClr val="accent1">
            <a:lumMod val="75000"/>
          </a:schemeClr>
        </a:solidFill>
      </dgm:spPr>
    </dgm:pt>
    <dgm:pt modelId="{3156CC4F-82DC-C348-BA67-A435BF6F6ED8}" type="pres">
      <dgm:prSet presAssocID="{9B7B1E70-92C6-5241-80EE-FE3E083C180C}" presName="txShp" presStyleLbl="node1" presStyleIdx="1" presStyleCnt="8">
        <dgm:presLayoutVars>
          <dgm:bulletEnabled val="1"/>
        </dgm:presLayoutVars>
      </dgm:prSet>
      <dgm:spPr/>
    </dgm:pt>
    <dgm:pt modelId="{54D83F44-6F5E-9844-A851-2FCEF9F621D7}" type="pres">
      <dgm:prSet presAssocID="{3EC41B30-D2CC-2845-BB04-DFD3E9C55ADD}" presName="spacing" presStyleCnt="0"/>
      <dgm:spPr/>
    </dgm:pt>
    <dgm:pt modelId="{CADD7F15-E36D-EB48-9B3A-B9A3DC483D0E}" type="pres">
      <dgm:prSet presAssocID="{685B0C69-E88D-4E4F-964F-C94B438C55AF}" presName="composite" presStyleCnt="0"/>
      <dgm:spPr/>
    </dgm:pt>
    <dgm:pt modelId="{3C87D5AB-60C2-F646-AEE4-C6AEE472B15C}" type="pres">
      <dgm:prSet presAssocID="{685B0C69-E88D-4E4F-964F-C94B438C55AF}" presName="imgShp" presStyleLbl="fgImgPlace1" presStyleIdx="2" presStyleCnt="8"/>
      <dgm:spPr>
        <a:solidFill>
          <a:schemeClr val="accent1">
            <a:lumMod val="75000"/>
          </a:schemeClr>
        </a:solidFill>
      </dgm:spPr>
    </dgm:pt>
    <dgm:pt modelId="{90E7F292-F4B5-194F-B3DC-DC306F5A3A44}" type="pres">
      <dgm:prSet presAssocID="{685B0C69-E88D-4E4F-964F-C94B438C55AF}" presName="txShp" presStyleLbl="node1" presStyleIdx="2" presStyleCnt="8">
        <dgm:presLayoutVars>
          <dgm:bulletEnabled val="1"/>
        </dgm:presLayoutVars>
      </dgm:prSet>
      <dgm:spPr/>
    </dgm:pt>
    <dgm:pt modelId="{A92C65FB-95A5-2D4F-9021-35A928AAB4FB}" type="pres">
      <dgm:prSet presAssocID="{8ED562D4-8F03-2445-BA37-F2AA26C20671}" presName="spacing" presStyleCnt="0"/>
      <dgm:spPr/>
    </dgm:pt>
    <dgm:pt modelId="{C5DB662B-0C73-974E-B51C-FD807101E1E3}" type="pres">
      <dgm:prSet presAssocID="{146B9C1D-1C26-7D4E-9892-7D549EA74105}" presName="composite" presStyleCnt="0"/>
      <dgm:spPr/>
    </dgm:pt>
    <dgm:pt modelId="{09766878-DB8A-C549-B75C-5C293C8F6A87}" type="pres">
      <dgm:prSet presAssocID="{146B9C1D-1C26-7D4E-9892-7D549EA74105}" presName="imgShp" presStyleLbl="fgImgPlace1" presStyleIdx="3" presStyleCnt="8"/>
      <dgm:spPr>
        <a:solidFill>
          <a:schemeClr val="accent1">
            <a:lumMod val="75000"/>
          </a:schemeClr>
        </a:solidFill>
      </dgm:spPr>
    </dgm:pt>
    <dgm:pt modelId="{5C9B0C26-7B14-7449-9FC6-95C537F6FC74}" type="pres">
      <dgm:prSet presAssocID="{146B9C1D-1C26-7D4E-9892-7D549EA74105}" presName="txShp" presStyleLbl="node1" presStyleIdx="3" presStyleCnt="8">
        <dgm:presLayoutVars>
          <dgm:bulletEnabled val="1"/>
        </dgm:presLayoutVars>
      </dgm:prSet>
      <dgm:spPr/>
    </dgm:pt>
    <dgm:pt modelId="{6EBF06D3-CDD9-C648-B0D0-ECAC57F3B41D}" type="pres">
      <dgm:prSet presAssocID="{3F593FCF-B0B2-B84C-82A4-F3A0C72748C3}" presName="spacing" presStyleCnt="0"/>
      <dgm:spPr/>
    </dgm:pt>
    <dgm:pt modelId="{0B7257EE-F4F9-F24B-92A2-B86E784F2704}" type="pres">
      <dgm:prSet presAssocID="{825F3185-DADF-3746-B4E9-4364AD8BAD6B}" presName="composite" presStyleCnt="0"/>
      <dgm:spPr/>
    </dgm:pt>
    <dgm:pt modelId="{971598BE-F718-D447-A0DE-7955DEE4D896}" type="pres">
      <dgm:prSet presAssocID="{825F3185-DADF-3746-B4E9-4364AD8BAD6B}" presName="imgShp" presStyleLbl="fgImgPlace1" presStyleIdx="4" presStyleCnt="8"/>
      <dgm:spPr>
        <a:solidFill>
          <a:schemeClr val="accent1">
            <a:lumMod val="75000"/>
          </a:schemeClr>
        </a:solidFill>
      </dgm:spPr>
    </dgm:pt>
    <dgm:pt modelId="{BC46AB92-ADD7-8246-8840-D5C1F4B99504}" type="pres">
      <dgm:prSet presAssocID="{825F3185-DADF-3746-B4E9-4364AD8BAD6B}" presName="txShp" presStyleLbl="node1" presStyleIdx="4" presStyleCnt="8">
        <dgm:presLayoutVars>
          <dgm:bulletEnabled val="1"/>
        </dgm:presLayoutVars>
      </dgm:prSet>
      <dgm:spPr/>
    </dgm:pt>
    <dgm:pt modelId="{28A50EF2-4E49-2540-8CCD-6F918C84E34E}" type="pres">
      <dgm:prSet presAssocID="{68F3D1B0-2515-AB40-9957-F36A99951B99}" presName="spacing" presStyleCnt="0"/>
      <dgm:spPr/>
    </dgm:pt>
    <dgm:pt modelId="{6C5F35A3-75EC-0D4D-A395-D02074092D0D}" type="pres">
      <dgm:prSet presAssocID="{53332442-6384-DE44-9D3C-B29815D765FB}" presName="composite" presStyleCnt="0"/>
      <dgm:spPr/>
    </dgm:pt>
    <dgm:pt modelId="{3EC3BF8D-FD73-F54C-B33D-F894D1B61F83}" type="pres">
      <dgm:prSet presAssocID="{53332442-6384-DE44-9D3C-B29815D765FB}" presName="imgShp" presStyleLbl="fgImgPlace1" presStyleIdx="5" presStyleCnt="8"/>
      <dgm:spPr>
        <a:solidFill>
          <a:schemeClr val="accent1">
            <a:lumMod val="75000"/>
          </a:schemeClr>
        </a:solidFill>
      </dgm:spPr>
    </dgm:pt>
    <dgm:pt modelId="{9BA89EF3-1E9B-724B-AE3C-47D213A06D24}" type="pres">
      <dgm:prSet presAssocID="{53332442-6384-DE44-9D3C-B29815D765FB}" presName="txShp" presStyleLbl="node1" presStyleIdx="5" presStyleCnt="8">
        <dgm:presLayoutVars>
          <dgm:bulletEnabled val="1"/>
        </dgm:presLayoutVars>
      </dgm:prSet>
      <dgm:spPr/>
    </dgm:pt>
    <dgm:pt modelId="{7D7925B0-DA3D-D147-9A1C-12D2B0F9E386}" type="pres">
      <dgm:prSet presAssocID="{98311671-433C-CF41-8222-52857BBCE2A2}" presName="spacing" presStyleCnt="0"/>
      <dgm:spPr/>
    </dgm:pt>
    <dgm:pt modelId="{E7BF189C-5A74-5D47-91DD-90E706B32A8A}" type="pres">
      <dgm:prSet presAssocID="{F1E35A1E-2731-7A40-A2B2-83DDBDE1E5B9}" presName="composite" presStyleCnt="0"/>
      <dgm:spPr/>
    </dgm:pt>
    <dgm:pt modelId="{150E1A0C-62F0-6A4A-8136-B2BDC91103EC}" type="pres">
      <dgm:prSet presAssocID="{F1E35A1E-2731-7A40-A2B2-83DDBDE1E5B9}" presName="imgShp" presStyleLbl="fgImgPlace1" presStyleIdx="6" presStyleCnt="8"/>
      <dgm:spPr>
        <a:solidFill>
          <a:schemeClr val="accent1">
            <a:lumMod val="75000"/>
          </a:schemeClr>
        </a:solidFill>
      </dgm:spPr>
    </dgm:pt>
    <dgm:pt modelId="{8C67E1AE-B0F3-C246-BBDF-BDC8FB98D484}" type="pres">
      <dgm:prSet presAssocID="{F1E35A1E-2731-7A40-A2B2-83DDBDE1E5B9}" presName="txShp" presStyleLbl="node1" presStyleIdx="6" presStyleCnt="8">
        <dgm:presLayoutVars>
          <dgm:bulletEnabled val="1"/>
        </dgm:presLayoutVars>
      </dgm:prSet>
      <dgm:spPr/>
    </dgm:pt>
    <dgm:pt modelId="{72BDE088-FBE4-444C-96F2-F77F051D7739}" type="pres">
      <dgm:prSet presAssocID="{FCAD92F3-DCFF-1546-B61C-B722EAC731D4}" presName="spacing" presStyleCnt="0"/>
      <dgm:spPr/>
    </dgm:pt>
    <dgm:pt modelId="{F630A2CD-C2AE-F348-AF0A-47500814812D}" type="pres">
      <dgm:prSet presAssocID="{577FCB5D-06E4-054B-9339-AB7FEFC7B2B2}" presName="composite" presStyleCnt="0"/>
      <dgm:spPr/>
    </dgm:pt>
    <dgm:pt modelId="{0BE9D1F5-2261-194D-AFDD-B852FB7EFF65}" type="pres">
      <dgm:prSet presAssocID="{577FCB5D-06E4-054B-9339-AB7FEFC7B2B2}" presName="imgShp" presStyleLbl="fgImgPlace1" presStyleIdx="7" presStyleCnt="8"/>
      <dgm:spPr>
        <a:solidFill>
          <a:schemeClr val="accent1">
            <a:lumMod val="75000"/>
          </a:schemeClr>
        </a:solidFill>
      </dgm:spPr>
    </dgm:pt>
    <dgm:pt modelId="{C6C847CF-77DD-3040-AA8E-546F825B3A2D}" type="pres">
      <dgm:prSet presAssocID="{577FCB5D-06E4-054B-9339-AB7FEFC7B2B2}" presName="txShp" presStyleLbl="node1" presStyleIdx="7" presStyleCnt="8">
        <dgm:presLayoutVars>
          <dgm:bulletEnabled val="1"/>
        </dgm:presLayoutVars>
      </dgm:prSet>
      <dgm:spPr/>
    </dgm:pt>
  </dgm:ptLst>
  <dgm:cxnLst>
    <dgm:cxn modelId="{93334B04-7A83-5E4E-8B16-49CFB5E4009D}" type="presOf" srcId="{035617E7-EBF1-144E-B9C4-51EE2F9F353A}" destId="{A6EA0768-555C-4648-8629-86537011907B}" srcOrd="0" destOrd="0" presId="urn:microsoft.com/office/officeart/2005/8/layout/vList3"/>
    <dgm:cxn modelId="{0336DA11-DD99-434B-86B5-0ECE629A1B90}" srcId="{85220E68-B566-9446-970F-7EA3C9C02B41}" destId="{035617E7-EBF1-144E-B9C4-51EE2F9F353A}" srcOrd="0" destOrd="0" parTransId="{548A57F6-7167-4748-8584-1AEE9A6B92C2}" sibTransId="{30F55495-E8DA-D64D-AE91-A019DAB9DE71}"/>
    <dgm:cxn modelId="{DD885115-55E0-2649-9ECC-22572E2BA51D}" type="presOf" srcId="{53332442-6384-DE44-9D3C-B29815D765FB}" destId="{9BA89EF3-1E9B-724B-AE3C-47D213A06D24}" srcOrd="0" destOrd="0" presId="urn:microsoft.com/office/officeart/2005/8/layout/vList3"/>
    <dgm:cxn modelId="{8DFC4017-222B-7F46-AADD-6CEBC9E263D3}" type="presOf" srcId="{F1E35A1E-2731-7A40-A2B2-83DDBDE1E5B9}" destId="{8C67E1AE-B0F3-C246-BBDF-BDC8FB98D484}" srcOrd="0" destOrd="0" presId="urn:microsoft.com/office/officeart/2005/8/layout/vList3"/>
    <dgm:cxn modelId="{A8711A1D-4EFC-1D45-980A-5C2EF857DDE6}" srcId="{85220E68-B566-9446-970F-7EA3C9C02B41}" destId="{53332442-6384-DE44-9D3C-B29815D765FB}" srcOrd="5" destOrd="0" parTransId="{37706868-B53D-3848-B85F-A1A665812A7A}" sibTransId="{98311671-433C-CF41-8222-52857BBCE2A2}"/>
    <dgm:cxn modelId="{861D0234-492B-864E-8943-C32A0289B717}" type="presOf" srcId="{85220E68-B566-9446-970F-7EA3C9C02B41}" destId="{34DABEE5-CA0B-D54F-B1B4-A3DB79EE9323}" srcOrd="0" destOrd="0" presId="urn:microsoft.com/office/officeart/2005/8/layout/vList3"/>
    <dgm:cxn modelId="{CD2DB558-23DA-CF4E-BA6D-AF743ED4EDF7}" srcId="{85220E68-B566-9446-970F-7EA3C9C02B41}" destId="{146B9C1D-1C26-7D4E-9892-7D549EA74105}" srcOrd="3" destOrd="0" parTransId="{76979CEF-5B9A-724A-ABEF-693A5137CAE7}" sibTransId="{3F593FCF-B0B2-B84C-82A4-F3A0C72748C3}"/>
    <dgm:cxn modelId="{012FA871-CA86-6441-9767-B531DAC10E1D}" type="presOf" srcId="{9B7B1E70-92C6-5241-80EE-FE3E083C180C}" destId="{3156CC4F-82DC-C348-BA67-A435BF6F6ED8}" srcOrd="0" destOrd="0" presId="urn:microsoft.com/office/officeart/2005/8/layout/vList3"/>
    <dgm:cxn modelId="{A3A78A91-3D95-334B-994E-391DC503C798}" type="presOf" srcId="{146B9C1D-1C26-7D4E-9892-7D549EA74105}" destId="{5C9B0C26-7B14-7449-9FC6-95C537F6FC74}" srcOrd="0" destOrd="0" presId="urn:microsoft.com/office/officeart/2005/8/layout/vList3"/>
    <dgm:cxn modelId="{1BC55697-06C8-CC44-B080-AE3CDE8F5F0C}" type="presOf" srcId="{825F3185-DADF-3746-B4E9-4364AD8BAD6B}" destId="{BC46AB92-ADD7-8246-8840-D5C1F4B99504}" srcOrd="0" destOrd="0" presId="urn:microsoft.com/office/officeart/2005/8/layout/vList3"/>
    <dgm:cxn modelId="{CA337E9E-3757-C14B-B889-A219A29AA355}" type="presOf" srcId="{685B0C69-E88D-4E4F-964F-C94B438C55AF}" destId="{90E7F292-F4B5-194F-B3DC-DC306F5A3A44}" srcOrd="0" destOrd="0" presId="urn:microsoft.com/office/officeart/2005/8/layout/vList3"/>
    <dgm:cxn modelId="{FA4C9EAE-E6A9-F94E-9C29-A60BA41B1F60}" type="presOf" srcId="{577FCB5D-06E4-054B-9339-AB7FEFC7B2B2}" destId="{C6C847CF-77DD-3040-AA8E-546F825B3A2D}" srcOrd="0" destOrd="0" presId="urn:microsoft.com/office/officeart/2005/8/layout/vList3"/>
    <dgm:cxn modelId="{CC8E98D1-EE6C-2E43-A58A-B378E4443ABA}" srcId="{85220E68-B566-9446-970F-7EA3C9C02B41}" destId="{825F3185-DADF-3746-B4E9-4364AD8BAD6B}" srcOrd="4" destOrd="0" parTransId="{E3F9CCE5-B4B1-6441-8FDB-7E144C90C1CE}" sibTransId="{68F3D1B0-2515-AB40-9957-F36A99951B99}"/>
    <dgm:cxn modelId="{82BD5DE9-C73C-4244-8980-3A5D1E496874}" srcId="{85220E68-B566-9446-970F-7EA3C9C02B41}" destId="{F1E35A1E-2731-7A40-A2B2-83DDBDE1E5B9}" srcOrd="6" destOrd="0" parTransId="{06E6B195-F973-424C-A7CD-F8B681FA918B}" sibTransId="{FCAD92F3-DCFF-1546-B61C-B722EAC731D4}"/>
    <dgm:cxn modelId="{CB5F88EB-37C1-204B-8561-19BE8065D5D0}" srcId="{85220E68-B566-9446-970F-7EA3C9C02B41}" destId="{577FCB5D-06E4-054B-9339-AB7FEFC7B2B2}" srcOrd="7" destOrd="0" parTransId="{1E0CD517-042C-4B42-8A39-43B2D379273C}" sibTransId="{82978F72-183D-A341-8F0D-96F75E6B2A59}"/>
    <dgm:cxn modelId="{87CC2CF3-D927-2147-B758-14CAFF30F2BA}" srcId="{85220E68-B566-9446-970F-7EA3C9C02B41}" destId="{685B0C69-E88D-4E4F-964F-C94B438C55AF}" srcOrd="2" destOrd="0" parTransId="{71C67898-8BE2-994F-9A01-453AE5F1EA5B}" sibTransId="{8ED562D4-8F03-2445-BA37-F2AA26C20671}"/>
    <dgm:cxn modelId="{6F517BF9-3281-EF40-88DD-84C67EC0A2B1}" srcId="{85220E68-B566-9446-970F-7EA3C9C02B41}" destId="{9B7B1E70-92C6-5241-80EE-FE3E083C180C}" srcOrd="1" destOrd="0" parTransId="{E9375A6C-5933-464C-BB16-04CAB9E84060}" sibTransId="{3EC41B30-D2CC-2845-BB04-DFD3E9C55ADD}"/>
    <dgm:cxn modelId="{8E75BB34-78CE-8642-89D5-150C67676BC5}" type="presParOf" srcId="{34DABEE5-CA0B-D54F-B1B4-A3DB79EE9323}" destId="{07E44655-0F45-B540-AF19-802A06EE3D92}" srcOrd="0" destOrd="0" presId="urn:microsoft.com/office/officeart/2005/8/layout/vList3"/>
    <dgm:cxn modelId="{B8367AFF-451D-AB40-91C8-04415457198B}" type="presParOf" srcId="{07E44655-0F45-B540-AF19-802A06EE3D92}" destId="{BB960C90-CC60-DA45-B02A-07AEA384EE94}" srcOrd="0" destOrd="0" presId="urn:microsoft.com/office/officeart/2005/8/layout/vList3"/>
    <dgm:cxn modelId="{D386C509-4AA2-EE4A-851A-12CE5A365853}" type="presParOf" srcId="{07E44655-0F45-B540-AF19-802A06EE3D92}" destId="{A6EA0768-555C-4648-8629-86537011907B}" srcOrd="1" destOrd="0" presId="urn:microsoft.com/office/officeart/2005/8/layout/vList3"/>
    <dgm:cxn modelId="{DB311219-38B4-734F-BAC8-9833C2C74EDB}" type="presParOf" srcId="{34DABEE5-CA0B-D54F-B1B4-A3DB79EE9323}" destId="{83694DA3-F738-4148-BF97-C8C88E7AA9FC}" srcOrd="1" destOrd="0" presId="urn:microsoft.com/office/officeart/2005/8/layout/vList3"/>
    <dgm:cxn modelId="{456E7CF7-20F9-EB4D-9009-DAFD68E11B8D}" type="presParOf" srcId="{34DABEE5-CA0B-D54F-B1B4-A3DB79EE9323}" destId="{010613F4-E0A1-E948-B0FD-7B77F5DBC843}" srcOrd="2" destOrd="0" presId="urn:microsoft.com/office/officeart/2005/8/layout/vList3"/>
    <dgm:cxn modelId="{7C2725B1-DD0B-5F4F-A14A-5E84DB6191A4}" type="presParOf" srcId="{010613F4-E0A1-E948-B0FD-7B77F5DBC843}" destId="{BBA6CEB4-9222-BA4B-9D46-D1D3A2D30B9A}" srcOrd="0" destOrd="0" presId="urn:microsoft.com/office/officeart/2005/8/layout/vList3"/>
    <dgm:cxn modelId="{50DD896E-208C-5542-B313-C1200020314C}" type="presParOf" srcId="{010613F4-E0A1-E948-B0FD-7B77F5DBC843}" destId="{3156CC4F-82DC-C348-BA67-A435BF6F6ED8}" srcOrd="1" destOrd="0" presId="urn:microsoft.com/office/officeart/2005/8/layout/vList3"/>
    <dgm:cxn modelId="{27A2D155-75E9-514C-9997-48C3B1609054}" type="presParOf" srcId="{34DABEE5-CA0B-D54F-B1B4-A3DB79EE9323}" destId="{54D83F44-6F5E-9844-A851-2FCEF9F621D7}" srcOrd="3" destOrd="0" presId="urn:microsoft.com/office/officeart/2005/8/layout/vList3"/>
    <dgm:cxn modelId="{EAF214A3-413A-744D-9A6C-CD8DCF7B4316}" type="presParOf" srcId="{34DABEE5-CA0B-D54F-B1B4-A3DB79EE9323}" destId="{CADD7F15-E36D-EB48-9B3A-B9A3DC483D0E}" srcOrd="4" destOrd="0" presId="urn:microsoft.com/office/officeart/2005/8/layout/vList3"/>
    <dgm:cxn modelId="{58167EEB-802A-C04F-9F08-584B05DA1088}" type="presParOf" srcId="{CADD7F15-E36D-EB48-9B3A-B9A3DC483D0E}" destId="{3C87D5AB-60C2-F646-AEE4-C6AEE472B15C}" srcOrd="0" destOrd="0" presId="urn:microsoft.com/office/officeart/2005/8/layout/vList3"/>
    <dgm:cxn modelId="{3548CE58-94B3-8D40-8D71-DD73F7485CDE}" type="presParOf" srcId="{CADD7F15-E36D-EB48-9B3A-B9A3DC483D0E}" destId="{90E7F292-F4B5-194F-B3DC-DC306F5A3A44}" srcOrd="1" destOrd="0" presId="urn:microsoft.com/office/officeart/2005/8/layout/vList3"/>
    <dgm:cxn modelId="{89557D94-4519-D64A-A6C5-95309C5F6166}" type="presParOf" srcId="{34DABEE5-CA0B-D54F-B1B4-A3DB79EE9323}" destId="{A92C65FB-95A5-2D4F-9021-35A928AAB4FB}" srcOrd="5" destOrd="0" presId="urn:microsoft.com/office/officeart/2005/8/layout/vList3"/>
    <dgm:cxn modelId="{BE3D39F7-C518-3D4D-A438-472EF1027FA6}" type="presParOf" srcId="{34DABEE5-CA0B-D54F-B1B4-A3DB79EE9323}" destId="{C5DB662B-0C73-974E-B51C-FD807101E1E3}" srcOrd="6" destOrd="0" presId="urn:microsoft.com/office/officeart/2005/8/layout/vList3"/>
    <dgm:cxn modelId="{E17FA596-7BF4-FB4D-927C-DCF6FF8D49FC}" type="presParOf" srcId="{C5DB662B-0C73-974E-B51C-FD807101E1E3}" destId="{09766878-DB8A-C549-B75C-5C293C8F6A87}" srcOrd="0" destOrd="0" presId="urn:microsoft.com/office/officeart/2005/8/layout/vList3"/>
    <dgm:cxn modelId="{0239555C-E438-DC43-BE56-1033FCE360E1}" type="presParOf" srcId="{C5DB662B-0C73-974E-B51C-FD807101E1E3}" destId="{5C9B0C26-7B14-7449-9FC6-95C537F6FC74}" srcOrd="1" destOrd="0" presId="urn:microsoft.com/office/officeart/2005/8/layout/vList3"/>
    <dgm:cxn modelId="{A60BC009-960D-AE4A-9C73-29E153DE3624}" type="presParOf" srcId="{34DABEE5-CA0B-D54F-B1B4-A3DB79EE9323}" destId="{6EBF06D3-CDD9-C648-B0D0-ECAC57F3B41D}" srcOrd="7" destOrd="0" presId="urn:microsoft.com/office/officeart/2005/8/layout/vList3"/>
    <dgm:cxn modelId="{CA8ECA8C-58E9-4F40-9DFA-1965D112A27D}" type="presParOf" srcId="{34DABEE5-CA0B-D54F-B1B4-A3DB79EE9323}" destId="{0B7257EE-F4F9-F24B-92A2-B86E784F2704}" srcOrd="8" destOrd="0" presId="urn:microsoft.com/office/officeart/2005/8/layout/vList3"/>
    <dgm:cxn modelId="{D585E199-22E6-C147-875C-5151AB99A3BE}" type="presParOf" srcId="{0B7257EE-F4F9-F24B-92A2-B86E784F2704}" destId="{971598BE-F718-D447-A0DE-7955DEE4D896}" srcOrd="0" destOrd="0" presId="urn:microsoft.com/office/officeart/2005/8/layout/vList3"/>
    <dgm:cxn modelId="{4C8A6FA2-7AE9-FF4D-82E5-993E5D658553}" type="presParOf" srcId="{0B7257EE-F4F9-F24B-92A2-B86E784F2704}" destId="{BC46AB92-ADD7-8246-8840-D5C1F4B99504}" srcOrd="1" destOrd="0" presId="urn:microsoft.com/office/officeart/2005/8/layout/vList3"/>
    <dgm:cxn modelId="{46A62D14-D3EB-3246-A7B2-961142DF8D59}" type="presParOf" srcId="{34DABEE5-CA0B-D54F-B1B4-A3DB79EE9323}" destId="{28A50EF2-4E49-2540-8CCD-6F918C84E34E}" srcOrd="9" destOrd="0" presId="urn:microsoft.com/office/officeart/2005/8/layout/vList3"/>
    <dgm:cxn modelId="{47DBCE94-4A83-1A45-A5C4-B75C6F4D5D54}" type="presParOf" srcId="{34DABEE5-CA0B-D54F-B1B4-A3DB79EE9323}" destId="{6C5F35A3-75EC-0D4D-A395-D02074092D0D}" srcOrd="10" destOrd="0" presId="urn:microsoft.com/office/officeart/2005/8/layout/vList3"/>
    <dgm:cxn modelId="{60ABA1B2-708C-4F45-8645-7E2D1D60199A}" type="presParOf" srcId="{6C5F35A3-75EC-0D4D-A395-D02074092D0D}" destId="{3EC3BF8D-FD73-F54C-B33D-F894D1B61F83}" srcOrd="0" destOrd="0" presId="urn:microsoft.com/office/officeart/2005/8/layout/vList3"/>
    <dgm:cxn modelId="{1E949A4C-B914-9149-B7D7-A6032282FDA2}" type="presParOf" srcId="{6C5F35A3-75EC-0D4D-A395-D02074092D0D}" destId="{9BA89EF3-1E9B-724B-AE3C-47D213A06D24}" srcOrd="1" destOrd="0" presId="urn:microsoft.com/office/officeart/2005/8/layout/vList3"/>
    <dgm:cxn modelId="{EC5FDF1D-2A62-F94A-AF3C-F3F300A1AF16}" type="presParOf" srcId="{34DABEE5-CA0B-D54F-B1B4-A3DB79EE9323}" destId="{7D7925B0-DA3D-D147-9A1C-12D2B0F9E386}" srcOrd="11" destOrd="0" presId="urn:microsoft.com/office/officeart/2005/8/layout/vList3"/>
    <dgm:cxn modelId="{8BA3B035-CA85-294D-AE9F-BC40BE60DA1F}" type="presParOf" srcId="{34DABEE5-CA0B-D54F-B1B4-A3DB79EE9323}" destId="{E7BF189C-5A74-5D47-91DD-90E706B32A8A}" srcOrd="12" destOrd="0" presId="urn:microsoft.com/office/officeart/2005/8/layout/vList3"/>
    <dgm:cxn modelId="{C645B5B0-D07C-7847-AD86-ABEA4A9BD51C}" type="presParOf" srcId="{E7BF189C-5A74-5D47-91DD-90E706B32A8A}" destId="{150E1A0C-62F0-6A4A-8136-B2BDC91103EC}" srcOrd="0" destOrd="0" presId="urn:microsoft.com/office/officeart/2005/8/layout/vList3"/>
    <dgm:cxn modelId="{BC6DD85C-6984-2149-8EB3-126171B9CC93}" type="presParOf" srcId="{E7BF189C-5A74-5D47-91DD-90E706B32A8A}" destId="{8C67E1AE-B0F3-C246-BBDF-BDC8FB98D484}" srcOrd="1" destOrd="0" presId="urn:microsoft.com/office/officeart/2005/8/layout/vList3"/>
    <dgm:cxn modelId="{2B706AD9-02D3-F349-8F18-1531A78D7F63}" type="presParOf" srcId="{34DABEE5-CA0B-D54F-B1B4-A3DB79EE9323}" destId="{72BDE088-FBE4-444C-96F2-F77F051D7739}" srcOrd="13" destOrd="0" presId="urn:microsoft.com/office/officeart/2005/8/layout/vList3"/>
    <dgm:cxn modelId="{D19FB4EF-ED3D-4A45-96F1-BE5EC1223A1D}" type="presParOf" srcId="{34DABEE5-CA0B-D54F-B1B4-A3DB79EE9323}" destId="{F630A2CD-C2AE-F348-AF0A-47500814812D}" srcOrd="14" destOrd="0" presId="urn:microsoft.com/office/officeart/2005/8/layout/vList3"/>
    <dgm:cxn modelId="{F9BF3DE4-55D4-B149-A370-800094E089B3}" type="presParOf" srcId="{F630A2CD-C2AE-F348-AF0A-47500814812D}" destId="{0BE9D1F5-2261-194D-AFDD-B852FB7EFF65}" srcOrd="0" destOrd="0" presId="urn:microsoft.com/office/officeart/2005/8/layout/vList3"/>
    <dgm:cxn modelId="{88D78FD7-E7D2-8E42-A8E1-F86160B56EFB}" type="presParOf" srcId="{F630A2CD-C2AE-F348-AF0A-47500814812D}" destId="{C6C847CF-77DD-3040-AA8E-546F825B3A2D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F8A2E-1B0D-F84F-BD14-428395233C29}">
      <dsp:nvSpPr>
        <dsp:cNvPr id="0" name=""/>
        <dsp:cNvSpPr/>
      </dsp:nvSpPr>
      <dsp:spPr>
        <a:xfrm rot="10800000">
          <a:off x="2118223" y="719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Services not Objects, Messages not References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719"/>
        <a:ext cx="7189402" cy="982073"/>
      </dsp:txXfrm>
    </dsp:sp>
    <dsp:sp modelId="{6A7A25B5-7EE9-6746-9230-9B37A24FD6E7}">
      <dsp:nvSpPr>
        <dsp:cNvPr id="0" name=""/>
        <dsp:cNvSpPr/>
      </dsp:nvSpPr>
      <dsp:spPr>
        <a:xfrm>
          <a:off x="1627187" y="719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7CD7B-E12A-204D-9AA1-2EBEBDD5B2B6}">
      <dsp:nvSpPr>
        <dsp:cNvPr id="0" name=""/>
        <dsp:cNvSpPr/>
      </dsp:nvSpPr>
      <dsp:spPr>
        <a:xfrm rot="10800000">
          <a:off x="2118223" y="1275949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Coverage &amp; Simplicity</a:t>
          </a:r>
          <a:r>
            <a:rPr lang="en-IN" sz="3600" kern="1200" dirty="0">
              <a:solidFill>
                <a:schemeClr val="tx1"/>
              </a:solidFill>
            </a:rPr>
            <a:t> </a:t>
          </a:r>
        </a:p>
      </dsp:txBody>
      <dsp:txXfrm rot="10800000">
        <a:off x="2363741" y="1275949"/>
        <a:ext cx="7189402" cy="982073"/>
      </dsp:txXfrm>
    </dsp:sp>
    <dsp:sp modelId="{FE52C399-088C-154A-9931-4444A13B1E02}">
      <dsp:nvSpPr>
        <dsp:cNvPr id="0" name=""/>
        <dsp:cNvSpPr/>
      </dsp:nvSpPr>
      <dsp:spPr>
        <a:xfrm>
          <a:off x="1627187" y="1275949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84C15-371A-954D-B863-074D8A176B56}">
      <dsp:nvSpPr>
        <dsp:cNvPr id="0" name=""/>
        <dsp:cNvSpPr/>
      </dsp:nvSpPr>
      <dsp:spPr>
        <a:xfrm rot="10800000">
          <a:off x="2118223" y="2551178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Free &amp; Open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2551178"/>
        <a:ext cx="7189402" cy="982073"/>
      </dsp:txXfrm>
    </dsp:sp>
    <dsp:sp modelId="{5EB41E85-DCFD-D043-9CDE-D4104159EBF0}">
      <dsp:nvSpPr>
        <dsp:cNvPr id="0" name=""/>
        <dsp:cNvSpPr/>
      </dsp:nvSpPr>
      <dsp:spPr>
        <a:xfrm>
          <a:off x="1627187" y="2551178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9838A-6DDD-3246-A1DE-5328FF7FE925}">
      <dsp:nvSpPr>
        <dsp:cNvPr id="0" name=""/>
        <dsp:cNvSpPr/>
      </dsp:nvSpPr>
      <dsp:spPr>
        <a:xfrm rot="10800000">
          <a:off x="2118223" y="3826407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Interoperability &amp; Reach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3826407"/>
        <a:ext cx="7189402" cy="982073"/>
      </dsp:txXfrm>
    </dsp:sp>
    <dsp:sp modelId="{DA020362-4D67-FE43-A38C-FBD17ACEB5C8}">
      <dsp:nvSpPr>
        <dsp:cNvPr id="0" name=""/>
        <dsp:cNvSpPr/>
      </dsp:nvSpPr>
      <dsp:spPr>
        <a:xfrm>
          <a:off x="1627187" y="3826407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8DE6B-F2F6-114D-9EB2-0C61AD6EB5E4}">
      <dsp:nvSpPr>
        <dsp:cNvPr id="0" name=""/>
        <dsp:cNvSpPr/>
      </dsp:nvSpPr>
      <dsp:spPr>
        <a:xfrm rot="10800000">
          <a:off x="2118223" y="5101637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General Purpose &amp; Performant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5101637"/>
        <a:ext cx="7189402" cy="982073"/>
      </dsp:txXfrm>
    </dsp:sp>
    <dsp:sp modelId="{846FE72F-3495-8844-B01D-B9B25388CEBF}">
      <dsp:nvSpPr>
        <dsp:cNvPr id="0" name=""/>
        <dsp:cNvSpPr/>
      </dsp:nvSpPr>
      <dsp:spPr>
        <a:xfrm>
          <a:off x="1627187" y="5101637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E0967-8C71-CA47-AF92-E766D55A59B2}">
      <dsp:nvSpPr>
        <dsp:cNvPr id="0" name=""/>
        <dsp:cNvSpPr/>
      </dsp:nvSpPr>
      <dsp:spPr>
        <a:xfrm rot="10800000">
          <a:off x="2118223" y="6376866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Layered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6376866"/>
        <a:ext cx="7189402" cy="982073"/>
      </dsp:txXfrm>
    </dsp:sp>
    <dsp:sp modelId="{416D3939-B7F6-5D49-A2F8-5529A4A8FD2F}">
      <dsp:nvSpPr>
        <dsp:cNvPr id="0" name=""/>
        <dsp:cNvSpPr/>
      </dsp:nvSpPr>
      <dsp:spPr>
        <a:xfrm>
          <a:off x="1627187" y="6376866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ACA0A-EEE1-2B46-BF48-3BC05DC71353}">
      <dsp:nvSpPr>
        <dsp:cNvPr id="0" name=""/>
        <dsp:cNvSpPr/>
      </dsp:nvSpPr>
      <dsp:spPr>
        <a:xfrm rot="10800000">
          <a:off x="2118223" y="7652095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Payload Agnostic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7652095"/>
        <a:ext cx="7189402" cy="982073"/>
      </dsp:txXfrm>
    </dsp:sp>
    <dsp:sp modelId="{96AF0934-4546-3A42-A899-47560CE7C40C}">
      <dsp:nvSpPr>
        <dsp:cNvPr id="0" name=""/>
        <dsp:cNvSpPr/>
      </dsp:nvSpPr>
      <dsp:spPr>
        <a:xfrm>
          <a:off x="1627187" y="7652095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0B4C3-162A-5E46-8393-4A720FE290B5}">
      <dsp:nvSpPr>
        <dsp:cNvPr id="0" name=""/>
        <dsp:cNvSpPr/>
      </dsp:nvSpPr>
      <dsp:spPr>
        <a:xfrm rot="10800000">
          <a:off x="2118223" y="8927325"/>
          <a:ext cx="7434920" cy="9820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06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Streaming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363741" y="8927325"/>
        <a:ext cx="7189402" cy="982073"/>
      </dsp:txXfrm>
    </dsp:sp>
    <dsp:sp modelId="{AA993FE7-34C8-6341-BF85-4F7AAAB10073}">
      <dsp:nvSpPr>
        <dsp:cNvPr id="0" name=""/>
        <dsp:cNvSpPr/>
      </dsp:nvSpPr>
      <dsp:spPr>
        <a:xfrm>
          <a:off x="1627187" y="8927325"/>
          <a:ext cx="982073" cy="9820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A0768-555C-4648-8629-86537011907B}">
      <dsp:nvSpPr>
        <dsp:cNvPr id="0" name=""/>
        <dsp:cNvSpPr/>
      </dsp:nvSpPr>
      <dsp:spPr>
        <a:xfrm rot="10800000">
          <a:off x="2291099" y="2401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Blocking &amp; Non-Blocking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540570" y="2401"/>
        <a:ext cx="7856097" cy="997885"/>
      </dsp:txXfrm>
    </dsp:sp>
    <dsp:sp modelId="{BB960C90-CC60-DA45-B02A-07AEA384EE94}">
      <dsp:nvSpPr>
        <dsp:cNvPr id="0" name=""/>
        <dsp:cNvSpPr/>
      </dsp:nvSpPr>
      <dsp:spPr>
        <a:xfrm>
          <a:off x="1792156" y="2401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CC4F-82DC-C348-BA67-A435BF6F6ED8}">
      <dsp:nvSpPr>
        <dsp:cNvPr id="0" name=""/>
        <dsp:cNvSpPr/>
      </dsp:nvSpPr>
      <dsp:spPr>
        <a:xfrm rot="10800000">
          <a:off x="2291099" y="1298163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Cancellation &amp; Timeout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540570" y="1298163"/>
        <a:ext cx="7856097" cy="997885"/>
      </dsp:txXfrm>
    </dsp:sp>
    <dsp:sp modelId="{BBA6CEB4-9222-BA4B-9D46-D1D3A2D30B9A}">
      <dsp:nvSpPr>
        <dsp:cNvPr id="0" name=""/>
        <dsp:cNvSpPr/>
      </dsp:nvSpPr>
      <dsp:spPr>
        <a:xfrm>
          <a:off x="1792156" y="1298163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7F292-F4B5-194F-B3DC-DC306F5A3A44}">
      <dsp:nvSpPr>
        <dsp:cNvPr id="0" name=""/>
        <dsp:cNvSpPr/>
      </dsp:nvSpPr>
      <dsp:spPr>
        <a:xfrm rot="10800000">
          <a:off x="2291099" y="2593925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 err="1">
              <a:solidFill>
                <a:schemeClr val="tx1"/>
              </a:solidFill>
            </a:rPr>
            <a:t>Lameducking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540570" y="2593925"/>
        <a:ext cx="7856097" cy="997885"/>
      </dsp:txXfrm>
    </dsp:sp>
    <dsp:sp modelId="{3C87D5AB-60C2-F646-AEE4-C6AEE472B15C}">
      <dsp:nvSpPr>
        <dsp:cNvPr id="0" name=""/>
        <dsp:cNvSpPr/>
      </dsp:nvSpPr>
      <dsp:spPr>
        <a:xfrm>
          <a:off x="1792156" y="2593925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B0C26-7B14-7449-9FC6-95C537F6FC74}">
      <dsp:nvSpPr>
        <dsp:cNvPr id="0" name=""/>
        <dsp:cNvSpPr/>
      </dsp:nvSpPr>
      <dsp:spPr>
        <a:xfrm rot="10800000">
          <a:off x="2291099" y="3889687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Flow-Control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540570" y="3889687"/>
        <a:ext cx="7856097" cy="997885"/>
      </dsp:txXfrm>
    </dsp:sp>
    <dsp:sp modelId="{09766878-DB8A-C549-B75C-5C293C8F6A87}">
      <dsp:nvSpPr>
        <dsp:cNvPr id="0" name=""/>
        <dsp:cNvSpPr/>
      </dsp:nvSpPr>
      <dsp:spPr>
        <a:xfrm>
          <a:off x="1792156" y="3889687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AB92-ADD7-8246-8840-D5C1F4B99504}">
      <dsp:nvSpPr>
        <dsp:cNvPr id="0" name=""/>
        <dsp:cNvSpPr/>
      </dsp:nvSpPr>
      <dsp:spPr>
        <a:xfrm rot="10800000">
          <a:off x="2291099" y="5185449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Pluggable</a:t>
          </a:r>
          <a:endParaRPr lang="en-IN" sz="3600" kern="1200" dirty="0">
            <a:solidFill>
              <a:schemeClr val="tx1"/>
            </a:solidFill>
          </a:endParaRPr>
        </a:p>
      </dsp:txBody>
      <dsp:txXfrm rot="10800000">
        <a:off x="2540570" y="5185449"/>
        <a:ext cx="7856097" cy="997885"/>
      </dsp:txXfrm>
    </dsp:sp>
    <dsp:sp modelId="{971598BE-F718-D447-A0DE-7955DEE4D896}">
      <dsp:nvSpPr>
        <dsp:cNvPr id="0" name=""/>
        <dsp:cNvSpPr/>
      </dsp:nvSpPr>
      <dsp:spPr>
        <a:xfrm>
          <a:off x="1792156" y="5185449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89EF3-1E9B-724B-AE3C-47D213A06D24}">
      <dsp:nvSpPr>
        <dsp:cNvPr id="0" name=""/>
        <dsp:cNvSpPr/>
      </dsp:nvSpPr>
      <dsp:spPr>
        <a:xfrm rot="10800000">
          <a:off x="2291099" y="6481211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Extensions as APIs</a:t>
          </a:r>
          <a:r>
            <a:rPr lang="en-IN" sz="3600" kern="1200" dirty="0">
              <a:solidFill>
                <a:schemeClr val="tx1"/>
              </a:solidFill>
            </a:rPr>
            <a:t> </a:t>
          </a:r>
        </a:p>
      </dsp:txBody>
      <dsp:txXfrm rot="10800000">
        <a:off x="2540570" y="6481211"/>
        <a:ext cx="7856097" cy="997885"/>
      </dsp:txXfrm>
    </dsp:sp>
    <dsp:sp modelId="{3EC3BF8D-FD73-F54C-B33D-F894D1B61F83}">
      <dsp:nvSpPr>
        <dsp:cNvPr id="0" name=""/>
        <dsp:cNvSpPr/>
      </dsp:nvSpPr>
      <dsp:spPr>
        <a:xfrm>
          <a:off x="1792156" y="6481211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7E1AE-B0F3-C246-BBDF-BDC8FB98D484}">
      <dsp:nvSpPr>
        <dsp:cNvPr id="0" name=""/>
        <dsp:cNvSpPr/>
      </dsp:nvSpPr>
      <dsp:spPr>
        <a:xfrm rot="10800000">
          <a:off x="2291099" y="7776973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Metadata Exchange</a:t>
          </a:r>
          <a:r>
            <a:rPr lang="en-IN" sz="3600" kern="1200" dirty="0">
              <a:solidFill>
                <a:schemeClr val="tx1"/>
              </a:solidFill>
            </a:rPr>
            <a:t> </a:t>
          </a:r>
        </a:p>
      </dsp:txBody>
      <dsp:txXfrm rot="10800000">
        <a:off x="2540570" y="7776973"/>
        <a:ext cx="7856097" cy="997885"/>
      </dsp:txXfrm>
    </dsp:sp>
    <dsp:sp modelId="{150E1A0C-62F0-6A4A-8136-B2BDC91103EC}">
      <dsp:nvSpPr>
        <dsp:cNvPr id="0" name=""/>
        <dsp:cNvSpPr/>
      </dsp:nvSpPr>
      <dsp:spPr>
        <a:xfrm>
          <a:off x="1792156" y="7776973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847CF-77DD-3040-AA8E-546F825B3A2D}">
      <dsp:nvSpPr>
        <dsp:cNvPr id="0" name=""/>
        <dsp:cNvSpPr/>
      </dsp:nvSpPr>
      <dsp:spPr>
        <a:xfrm rot="10800000">
          <a:off x="2291099" y="9072735"/>
          <a:ext cx="8105568" cy="9978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4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</a:rPr>
            <a:t>Standardized Status Codes</a:t>
          </a:r>
          <a:r>
            <a:rPr lang="en-IN" sz="3600" kern="1200" dirty="0">
              <a:solidFill>
                <a:schemeClr val="tx1"/>
              </a:solidFill>
            </a:rPr>
            <a:t> </a:t>
          </a:r>
        </a:p>
      </dsp:txBody>
      <dsp:txXfrm rot="10800000">
        <a:off x="2540570" y="9072735"/>
        <a:ext cx="7856097" cy="997885"/>
      </dsp:txXfrm>
    </dsp:sp>
    <dsp:sp modelId="{0BE9D1F5-2261-194D-AFDD-B852FB7EFF65}">
      <dsp:nvSpPr>
        <dsp:cNvPr id="0" name=""/>
        <dsp:cNvSpPr/>
      </dsp:nvSpPr>
      <dsp:spPr>
        <a:xfrm>
          <a:off x="1792156" y="9072735"/>
          <a:ext cx="997885" cy="99788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1002368"/>
            <a:ext cx="21025723" cy="1286808"/>
          </a:xfrm>
        </p:spPr>
        <p:txBody>
          <a:bodyPr>
            <a:normAutofit/>
          </a:bodyPr>
          <a:lstStyle>
            <a:lvl1pPr algn="ctr">
              <a:defRPr sz="7998" b="0" spc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5" y="3291544"/>
            <a:ext cx="8406704" cy="646203"/>
          </a:xfrm>
        </p:spPr>
        <p:txBody>
          <a:bodyPr>
            <a:spAutoFit/>
          </a:bodyPr>
          <a:lstStyle>
            <a:lvl1pPr marL="0" indent="0">
              <a:buNone/>
              <a:defRPr sz="3999">
                <a:solidFill>
                  <a:schemeClr val="bg1"/>
                </a:solidFill>
              </a:defRPr>
            </a:lvl1pPr>
            <a:lvl2pPr marL="914171" indent="0">
              <a:buNone/>
              <a:defRPr sz="3999">
                <a:solidFill>
                  <a:schemeClr val="bg1"/>
                </a:solidFill>
              </a:defRPr>
            </a:lvl2pPr>
            <a:lvl3pPr marL="1828343" indent="0">
              <a:buNone/>
              <a:defRPr sz="3999">
                <a:solidFill>
                  <a:schemeClr val="bg1"/>
                </a:solidFill>
              </a:defRPr>
            </a:lvl3pPr>
            <a:lvl4pPr marL="2742514" indent="0">
              <a:buNone/>
              <a:defRPr sz="3999">
                <a:solidFill>
                  <a:schemeClr val="bg1"/>
                </a:solidFill>
              </a:defRPr>
            </a:lvl4pPr>
            <a:lvl5pPr marL="3656686" indent="0">
              <a:buNone/>
              <a:defRPr sz="39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8283" y="12758271"/>
            <a:ext cx="894989" cy="730250"/>
          </a:xfrm>
        </p:spPr>
        <p:txBody>
          <a:bodyPr/>
          <a:lstStyle>
            <a:lvl1pPr algn="ctr">
              <a:defRPr sz="1800">
                <a:solidFill>
                  <a:srgbClr val="056D68"/>
                </a:solidFill>
              </a:defRPr>
            </a:lvl1pPr>
          </a:lstStyle>
          <a:p>
            <a:fld id="{11B313EE-1FBD-354F-B4CB-5C29D1F96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1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24311" y="6444963"/>
            <a:ext cx="11026076" cy="978473"/>
          </a:xfrm>
        </p:spPr>
        <p:txBody>
          <a:bodyPr>
            <a:spAutoFit/>
          </a:bodyPr>
          <a:lstStyle>
            <a:lvl1pPr algn="l">
              <a:defRPr sz="6398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03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&amp; Subtitle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1002368"/>
            <a:ext cx="21025723" cy="1286808"/>
          </a:xfrm>
        </p:spPr>
        <p:txBody>
          <a:bodyPr>
            <a:normAutofit/>
          </a:bodyPr>
          <a:lstStyle>
            <a:lvl1pPr algn="ctr">
              <a:defRPr sz="7998" b="0" spc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8283" y="12758271"/>
            <a:ext cx="894989" cy="730250"/>
          </a:xfrm>
        </p:spPr>
        <p:txBody>
          <a:bodyPr/>
          <a:lstStyle>
            <a:lvl1pPr algn="ctr">
              <a:defRPr sz="1800">
                <a:solidFill>
                  <a:srgbClr val="056D68"/>
                </a:solidFill>
              </a:defRPr>
            </a:lvl1pPr>
          </a:lstStyle>
          <a:p>
            <a:fld id="{11B313EE-1FBD-354F-B4CB-5C29D1F96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313EE-1FBD-354F-B4CB-5C29D1F9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5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2" r:id="rId2"/>
    <p:sldLayoutId id="2147483954" r:id="rId3"/>
    <p:sldLayoutId id="2147483955" r:id="rId4"/>
  </p:sldLayoutIdLst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/blob/master/doc/g_stands_for.m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hyperlink" Target="https://grpc.io/blog/principle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rpc.io/blog/http2_smarter_at_scale/" TargetMode="External"/><Relationship Id="rId2" Type="http://schemas.openxmlformats.org/officeDocument/2006/relationships/hyperlink" Target="https://grpc.io/blog/grpc_on_http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qZWDedn3EVY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94736" y="955034"/>
            <a:ext cx="11024501" cy="2496104"/>
            <a:chOff x="1333992" y="5138053"/>
            <a:chExt cx="14695511" cy="4092218"/>
          </a:xfrm>
        </p:grpSpPr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1790810" y="8467091"/>
              <a:ext cx="87" cy="763180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701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33992" y="5194281"/>
              <a:ext cx="14695511" cy="3342861"/>
            </a:xfrm>
            <a:prstGeom prst="rect">
              <a:avLst/>
            </a:prstGeom>
            <a:noFill/>
          </p:spPr>
          <p:txBody>
            <a:bodyPr wrap="none" lIns="68584" tIns="34292" rIns="68584" bIns="34292" rtlCol="0">
              <a:spAutoFit/>
            </a:bodyPr>
            <a:lstStyle/>
            <a:p>
              <a:r>
                <a:rPr lang="en-US" sz="8000" b="1" dirty="0">
                  <a:latin typeface="Source Sans Pro"/>
                  <a:cs typeface="Source Sans Pro"/>
                </a:rPr>
                <a:t>An Introduction to </a:t>
              </a:r>
              <a:r>
                <a:rPr lang="en-US" sz="8000" b="1" dirty="0" err="1">
                  <a:latin typeface="Source Sans Pro"/>
                  <a:cs typeface="Source Sans Pro"/>
                </a:rPr>
                <a:t>gRPC</a:t>
              </a:r>
              <a:endParaRPr lang="en-US" sz="8000" b="1" dirty="0">
                <a:latin typeface="Source Sans Pro"/>
                <a:cs typeface="Source Sans Pro"/>
              </a:endParaRPr>
            </a:p>
            <a:p>
              <a:r>
                <a:rPr lang="en-US" sz="4400" b="1" dirty="0">
                  <a:latin typeface="Source Sans Pro"/>
                  <a:cs typeface="Source Sans Pro"/>
                </a:rPr>
                <a:t>A scalable alternative</a:t>
              </a:r>
              <a:endParaRPr lang="id-ID" sz="8000" b="1" dirty="0">
                <a:latin typeface="Source Sans Pro"/>
                <a:cs typeface="Source Sans Pro"/>
              </a:endParaRPr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1333992" y="5138053"/>
              <a:ext cx="11613913" cy="127132"/>
            </a:xfrm>
            <a:prstGeom prst="parallelogram">
              <a:avLst/>
            </a:prstGeom>
            <a:solidFill>
              <a:srgbClr val="D9012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Lato Light"/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1333992" y="8613003"/>
              <a:ext cx="11613913" cy="127132"/>
            </a:xfrm>
            <a:prstGeom prst="parallelogram">
              <a:avLst/>
            </a:prstGeom>
            <a:solidFill>
              <a:srgbClr val="D9012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Lato Ligh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C4EA6B-6770-F245-B0B6-11BC1BC7AF47}"/>
              </a:ext>
            </a:extLst>
          </p:cNvPr>
          <p:cNvSpPr txBox="1"/>
          <p:nvPr/>
        </p:nvSpPr>
        <p:spPr>
          <a:xfrm>
            <a:off x="1246078" y="11383253"/>
            <a:ext cx="2182337" cy="623252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en-US" sz="3600" b="1" dirty="0">
                <a:latin typeface="Source Sans Pro"/>
                <a:cs typeface="Source Sans Pro"/>
              </a:rPr>
              <a:t>Suresh KV</a:t>
            </a:r>
            <a:endParaRPr lang="id-ID" sz="3600" b="1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8675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in Action – Define Server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5EC5D31-9B65-D744-8005-20F86DFA4784}"/>
              </a:ext>
            </a:extLst>
          </p:cNvPr>
          <p:cNvSpPr/>
          <p:nvPr/>
        </p:nvSpPr>
        <p:spPr>
          <a:xfrm>
            <a:off x="1065865" y="2322060"/>
            <a:ext cx="8891455" cy="4772634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4000" dirty="0"/>
              <a:t>Define server by defining a server struct type that implements the generated ServiceHistoryServer interface</a:t>
            </a:r>
            <a:endParaRPr lang="en-US" sz="4000" b="0" i="0" u="none" kern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DC515-ABC4-C84A-AD54-5567EA6B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320" y="2289176"/>
            <a:ext cx="13354465" cy="4805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FA20A-E0F0-124F-8A38-01EBA527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487" y="7865601"/>
            <a:ext cx="10359300" cy="517965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03AC0D2-BE47-BA47-9743-98FBD487E25B}"/>
              </a:ext>
            </a:extLst>
          </p:cNvPr>
          <p:cNvSpPr/>
          <p:nvPr/>
        </p:nvSpPr>
        <p:spPr>
          <a:xfrm>
            <a:off x="918381" y="7837956"/>
            <a:ext cx="8891455" cy="5179649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4000" dirty="0"/>
              <a:t>Some server code!!</a:t>
            </a:r>
            <a:endParaRPr lang="en-US" sz="4000" b="0" i="0" u="none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in Action – Invoke Server From Client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5EC5D31-9B65-D744-8005-20F86DFA4784}"/>
              </a:ext>
            </a:extLst>
          </p:cNvPr>
          <p:cNvSpPr/>
          <p:nvPr/>
        </p:nvSpPr>
        <p:spPr>
          <a:xfrm>
            <a:off x="1065865" y="2322060"/>
            <a:ext cx="22443064" cy="1011075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4000" dirty="0"/>
              <a:t>Client Code!</a:t>
            </a:r>
            <a:endParaRPr lang="en-US" sz="4000" b="0" i="0" u="none" kern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EBEBE-6142-A74E-868C-4B39DE11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7" y="3366018"/>
            <a:ext cx="15826451" cy="9774325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E045CE7E-363B-234E-98CA-FE945C21F587}"/>
              </a:ext>
            </a:extLst>
          </p:cNvPr>
          <p:cNvSpPr/>
          <p:nvPr/>
        </p:nvSpPr>
        <p:spPr>
          <a:xfrm>
            <a:off x="17993032" y="4277032"/>
            <a:ext cx="5515897" cy="560440"/>
          </a:xfrm>
          <a:prstGeom prst="borderCallout1">
            <a:avLst>
              <a:gd name="adj1" fmla="val 60855"/>
              <a:gd name="adj2" fmla="val -846"/>
              <a:gd name="adj3" fmla="val -27573"/>
              <a:gd name="adj4" fmla="val -33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Setup a connection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0D31BC3-1842-8243-B4C6-128AE19878AD}"/>
              </a:ext>
            </a:extLst>
          </p:cNvPr>
          <p:cNvSpPr/>
          <p:nvPr/>
        </p:nvSpPr>
        <p:spPr>
          <a:xfrm>
            <a:off x="18258503" y="6902245"/>
            <a:ext cx="5515897" cy="560440"/>
          </a:xfrm>
          <a:prstGeom prst="borderCallout1">
            <a:avLst>
              <a:gd name="adj1" fmla="val 60855"/>
              <a:gd name="adj2" fmla="val -846"/>
              <a:gd name="adj3" fmla="val -11784"/>
              <a:gd name="adj4" fmla="val -16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Create client instance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8AD9C7AF-F069-4C45-8C0A-697F9E2EC935}"/>
              </a:ext>
            </a:extLst>
          </p:cNvPr>
          <p:cNvSpPr/>
          <p:nvPr/>
        </p:nvSpPr>
        <p:spPr>
          <a:xfrm>
            <a:off x="18258503" y="9792929"/>
            <a:ext cx="5515897" cy="560440"/>
          </a:xfrm>
          <a:prstGeom prst="borderCallout1">
            <a:avLst>
              <a:gd name="adj1" fmla="val 60855"/>
              <a:gd name="adj2" fmla="val -846"/>
              <a:gd name="adj3" fmla="val 272426"/>
              <a:gd name="adj4" fmla="val -66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Invoke the service</a:t>
            </a:r>
          </a:p>
        </p:txBody>
      </p:sp>
    </p:spTree>
    <p:extLst>
      <p:ext uri="{BB962C8B-B14F-4D97-AF65-F5344CB8AC3E}">
        <p14:creationId xmlns:p14="http://schemas.microsoft.com/office/powerpoint/2010/main" val="14755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b="1" spc="100" dirty="0">
                <a:solidFill>
                  <a:schemeClr val="tx1"/>
                </a:solidFill>
                <a:latin typeface="Lato Regular"/>
                <a:ea typeface="+mn-ea"/>
              </a:rPr>
              <a:t>Trivia - </a:t>
            </a:r>
            <a:r>
              <a:rPr lang="en-IN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IN" sz="6000" b="1" spc="100" dirty="0">
                <a:solidFill>
                  <a:schemeClr val="tx1"/>
                </a:solidFill>
                <a:latin typeface="Lato Regular"/>
                <a:ea typeface="+mn-ea"/>
              </a:rPr>
              <a:t> Remote Procedure Calls, of course!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2B48F-BC43-F84B-A327-526FFCC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68"/>
          <a:stretch/>
        </p:blipFill>
        <p:spPr>
          <a:xfrm>
            <a:off x="1675964" y="2556795"/>
            <a:ext cx="5130000" cy="4315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0A66B0-B689-7645-AF49-5FE1D3D5C30C}"/>
              </a:ext>
            </a:extLst>
          </p:cNvPr>
          <p:cNvSpPr/>
          <p:nvPr/>
        </p:nvSpPr>
        <p:spPr>
          <a:xfrm>
            <a:off x="1530986" y="12190412"/>
            <a:ext cx="9658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hlinkClick r:id="rId3"/>
              </a:rPr>
              <a:t>https://github.com/grpc/grpc/blob/master/doc/g_stands_for.md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C97F7-F50E-3F47-87B8-BFB6BA9F0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432" b="33136"/>
          <a:stretch/>
        </p:blipFill>
        <p:spPr>
          <a:xfrm>
            <a:off x="8624028" y="4699800"/>
            <a:ext cx="5130998" cy="431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7AD52-ABEC-3D49-98AB-6F9D9789348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65803"/>
          <a:stretch/>
        </p:blipFill>
        <p:spPr>
          <a:xfrm>
            <a:off x="16190550" y="6872355"/>
            <a:ext cx="513000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Principles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F8240D79-B9DF-5142-8316-CC16BEF2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957349"/>
              </p:ext>
            </p:extLst>
          </p:nvPr>
        </p:nvGraphicFramePr>
        <p:xfrm>
          <a:off x="706869" y="2452081"/>
          <a:ext cx="11180332" cy="9910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2" name="Diagram 81">
            <a:extLst>
              <a:ext uri="{FF2B5EF4-FFF2-40B4-BE49-F238E27FC236}">
                <a16:creationId xmlns:a16="http://schemas.microsoft.com/office/drawing/2014/main" id="{5DE88766-EF4C-7841-945E-5769889FA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919503"/>
              </p:ext>
            </p:extLst>
          </p:nvPr>
        </p:nvGraphicFramePr>
        <p:xfrm>
          <a:off x="11185396" y="2289175"/>
          <a:ext cx="12188825" cy="10073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3" name="Rectangle 82">
            <a:extLst>
              <a:ext uri="{FF2B5EF4-FFF2-40B4-BE49-F238E27FC236}">
                <a16:creationId xmlns:a16="http://schemas.microsoft.com/office/drawing/2014/main" id="{52E08676-D26D-3746-9E6F-DB01E423233E}"/>
              </a:ext>
            </a:extLst>
          </p:cNvPr>
          <p:cNvSpPr/>
          <p:nvPr/>
        </p:nvSpPr>
        <p:spPr>
          <a:xfrm>
            <a:off x="1125612" y="12724518"/>
            <a:ext cx="7983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https://grpc.io/blog/principles/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269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0" grpId="0">
        <p:bldAsOne/>
      </p:bldGraphic>
      <p:bldGraphic spid="82" grpId="0">
        <p:bldAsOne/>
      </p:bldGraphic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In short -  why </a:t>
            </a:r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2014B83-A171-6E41-9880-F518290AF77F}"/>
              </a:ext>
            </a:extLst>
          </p:cNvPr>
          <p:cNvSpPr/>
          <p:nvPr/>
        </p:nvSpPr>
        <p:spPr>
          <a:xfrm>
            <a:off x="2838569" y="5328136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Simplicity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06AF637-F0B3-FB49-B742-398F311A5DD6}"/>
              </a:ext>
            </a:extLst>
          </p:cNvPr>
          <p:cNvSpPr/>
          <p:nvPr/>
        </p:nvSpPr>
        <p:spPr>
          <a:xfrm>
            <a:off x="6702646" y="3145375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Multi Language Support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BCE9198-DB52-6148-BE87-6456FC0B230A}"/>
              </a:ext>
            </a:extLst>
          </p:cNvPr>
          <p:cNvSpPr/>
          <p:nvPr/>
        </p:nvSpPr>
        <p:spPr>
          <a:xfrm>
            <a:off x="6702646" y="7569891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E4D3081-D50A-9141-8C1B-C6A5B947AB58}"/>
              </a:ext>
            </a:extLst>
          </p:cNvPr>
          <p:cNvSpPr/>
          <p:nvPr/>
        </p:nvSpPr>
        <p:spPr>
          <a:xfrm>
            <a:off x="10596220" y="5269142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Performant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B434A04-9572-5A48-8A13-CC4C3E097786}"/>
              </a:ext>
            </a:extLst>
          </p:cNvPr>
          <p:cNvSpPr/>
          <p:nvPr/>
        </p:nvSpPr>
        <p:spPr>
          <a:xfrm>
            <a:off x="14283317" y="2909400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Extensible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0212FE3-BE93-4049-8A48-80E2162E590D}"/>
              </a:ext>
            </a:extLst>
          </p:cNvPr>
          <p:cNvSpPr/>
          <p:nvPr/>
        </p:nvSpPr>
        <p:spPr>
          <a:xfrm>
            <a:off x="14430800" y="7333916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Service Contract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BEDB86-DAF2-3549-BA04-E807B755930D}"/>
              </a:ext>
            </a:extLst>
          </p:cNvPr>
          <p:cNvSpPr/>
          <p:nvPr/>
        </p:nvSpPr>
        <p:spPr>
          <a:xfrm>
            <a:off x="18147394" y="4974174"/>
            <a:ext cx="4565116" cy="4184574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418" tIns="229230" rIns="237418" bIns="22923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400" b="1" kern="1200" dirty="0">
                <a:solidFill>
                  <a:schemeClr val="tx1"/>
                </a:solidFill>
              </a:rPr>
              <a:t>Payload Agnostic</a:t>
            </a:r>
          </a:p>
        </p:txBody>
      </p:sp>
    </p:spTree>
    <p:extLst>
      <p:ext uri="{BB962C8B-B14F-4D97-AF65-F5344CB8AC3E}">
        <p14:creationId xmlns:p14="http://schemas.microsoft.com/office/powerpoint/2010/main" val="20743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6065" cy="13716000"/>
          </a:xfrm>
          <a:prstGeom prst="rect">
            <a:avLst/>
          </a:prstGeom>
          <a:solidFill>
            <a:srgbClr val="485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826" y="4148726"/>
            <a:ext cx="5503275" cy="541855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b="1" kern="1200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gRPC - Under the Hood</a:t>
            </a:r>
            <a:endParaRPr lang="en-US" sz="5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9FBF2D-9478-A543-8833-A74468EF9417}"/>
              </a:ext>
            </a:extLst>
          </p:cNvPr>
          <p:cNvSpPr/>
          <p:nvPr/>
        </p:nvSpPr>
        <p:spPr>
          <a:xfrm>
            <a:off x="5068093" y="13026591"/>
            <a:ext cx="6285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N" sz="3200" dirty="0">
                <a:hlinkClick r:id="rId2"/>
              </a:rPr>
              <a:t>https://grpc.io/blog/grpc_on_http2/</a:t>
            </a:r>
            <a:endParaRPr lang="en-US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9B2D9-B9C2-4E46-9456-7CE72CAA2E61}"/>
              </a:ext>
            </a:extLst>
          </p:cNvPr>
          <p:cNvSpPr/>
          <p:nvPr/>
        </p:nvSpPr>
        <p:spPr>
          <a:xfrm>
            <a:off x="5068093" y="12441816"/>
            <a:ext cx="7804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N" sz="3200" dirty="0">
                <a:hlinkClick r:id="rId3"/>
              </a:rPr>
              <a:t>https://grpc.io/blog/http2_smarter_at_scale/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F6FE-AA90-3A4A-81A9-0EC94A53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068" y="1242438"/>
            <a:ext cx="13776095" cy="103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6518" y="0"/>
            <a:ext cx="16564613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5616" y="0"/>
            <a:ext cx="15906417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4DC37-62C4-364A-A4A7-21D2CDBE380A}"/>
              </a:ext>
            </a:extLst>
          </p:cNvPr>
          <p:cNvSpPr txBox="1"/>
          <p:nvPr/>
        </p:nvSpPr>
        <p:spPr>
          <a:xfrm>
            <a:off x="5109930" y="2883876"/>
            <a:ext cx="14157789" cy="794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7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8519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Agenda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29586-543B-E540-847A-C681756163EF}"/>
              </a:ext>
            </a:extLst>
          </p:cNvPr>
          <p:cNvGrpSpPr/>
          <p:nvPr/>
        </p:nvGrpSpPr>
        <p:grpSpPr>
          <a:xfrm>
            <a:off x="5131920" y="2753990"/>
            <a:ext cx="3333135" cy="2949678"/>
            <a:chOff x="18279908" y="1132934"/>
            <a:chExt cx="3333135" cy="294967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3169D-E84E-4442-B90A-001D555C98E3}"/>
                </a:ext>
              </a:extLst>
            </p:cNvPr>
            <p:cNvSpPr/>
            <p:nvPr/>
          </p:nvSpPr>
          <p:spPr>
            <a:xfrm>
              <a:off x="18279908" y="1132934"/>
              <a:ext cx="3333135" cy="2949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A64426-72BF-F24F-8226-C5CD7632F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87101" y="1248399"/>
              <a:ext cx="2718748" cy="271874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3C1B58-7CC7-954E-AA22-18A1CEF2A6FF}"/>
              </a:ext>
            </a:extLst>
          </p:cNvPr>
          <p:cNvGrpSpPr/>
          <p:nvPr/>
        </p:nvGrpSpPr>
        <p:grpSpPr>
          <a:xfrm>
            <a:off x="2768758" y="7111527"/>
            <a:ext cx="3333135" cy="2949678"/>
            <a:chOff x="17129534" y="7933203"/>
            <a:chExt cx="3333135" cy="294967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8A98E-9474-7B49-89BA-154B119EAFBF}"/>
                </a:ext>
              </a:extLst>
            </p:cNvPr>
            <p:cNvSpPr/>
            <p:nvPr/>
          </p:nvSpPr>
          <p:spPr>
            <a:xfrm>
              <a:off x="17129534" y="7933203"/>
              <a:ext cx="3333135" cy="2949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F1E726-727D-764A-9552-A07223EAA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65"/>
            <a:stretch/>
          </p:blipFill>
          <p:spPr>
            <a:xfrm>
              <a:off x="17392381" y="8839980"/>
              <a:ext cx="2807439" cy="11361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AFC67-B9CF-E647-8F2F-7E76D876242A}"/>
              </a:ext>
            </a:extLst>
          </p:cNvPr>
          <p:cNvGrpSpPr/>
          <p:nvPr/>
        </p:nvGrpSpPr>
        <p:grpSpPr>
          <a:xfrm>
            <a:off x="7786630" y="7104765"/>
            <a:ext cx="3333135" cy="2949678"/>
            <a:chOff x="10404269" y="5943600"/>
            <a:chExt cx="3333135" cy="294967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E14B53-DDF8-3D4B-BACB-9D5F0B0A83F7}"/>
                </a:ext>
              </a:extLst>
            </p:cNvPr>
            <p:cNvSpPr/>
            <p:nvPr/>
          </p:nvSpPr>
          <p:spPr>
            <a:xfrm>
              <a:off x="10404269" y="5943600"/>
              <a:ext cx="3333135" cy="2949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AB3E131-F822-4347-BB0D-7B95E464E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7504" y="6091084"/>
              <a:ext cx="2686664" cy="2686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0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A brief history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2EB4C-2A1F-8D41-BF87-19643E92E013}"/>
              </a:ext>
            </a:extLst>
          </p:cNvPr>
          <p:cNvGrpSpPr/>
          <p:nvPr/>
        </p:nvGrpSpPr>
        <p:grpSpPr>
          <a:xfrm>
            <a:off x="13758811" y="3427984"/>
            <a:ext cx="8005093" cy="1566119"/>
            <a:chOff x="13729314" y="3180373"/>
            <a:chExt cx="8005093" cy="15661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6FBBBF-209B-B347-89A3-49797FB30F7B}"/>
                </a:ext>
              </a:extLst>
            </p:cNvPr>
            <p:cNvSpPr/>
            <p:nvPr/>
          </p:nvSpPr>
          <p:spPr>
            <a:xfrm>
              <a:off x="13729314" y="3180373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b="0" i="0" u="none" kern="1200" dirty="0">
                  <a:solidFill>
                    <a:schemeClr val="tx1"/>
                  </a:solidFill>
                </a:rPr>
                <a:t>CORBA - 1991</a:t>
              </a:r>
              <a:endParaRPr lang="en-GB" sz="4800" b="0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54887D3-3F75-4047-A159-73EBD61A482E}"/>
                </a:ext>
              </a:extLst>
            </p:cNvPr>
            <p:cNvSpPr/>
            <p:nvPr/>
          </p:nvSpPr>
          <p:spPr>
            <a:xfrm>
              <a:off x="13729314" y="4028089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>
                  <a:solidFill>
                    <a:schemeClr val="tx1"/>
                  </a:solidFill>
                </a:rPr>
                <a:t>Microsoft COM - 1993</a:t>
              </a:r>
              <a:endParaRPr lang="en-IN" sz="4800" b="0" i="0" u="none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67D13A-9090-2043-8A17-0280AD90BEC9}"/>
              </a:ext>
            </a:extLst>
          </p:cNvPr>
          <p:cNvGrpSpPr/>
          <p:nvPr/>
        </p:nvGrpSpPr>
        <p:grpSpPr>
          <a:xfrm>
            <a:off x="13729314" y="6473483"/>
            <a:ext cx="8005093" cy="1566119"/>
            <a:chOff x="13729314" y="6955960"/>
            <a:chExt cx="8005093" cy="156611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3A00F-8C8E-9F42-9EF1-21AC8D54233A}"/>
                </a:ext>
              </a:extLst>
            </p:cNvPr>
            <p:cNvSpPr/>
            <p:nvPr/>
          </p:nvSpPr>
          <p:spPr>
            <a:xfrm>
              <a:off x="13729314" y="6955960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b="0" i="0" u="none" kern="1200" dirty="0">
                  <a:solidFill>
                    <a:schemeClr val="tx1"/>
                  </a:solidFill>
                </a:rPr>
                <a:t>SOAP - 1998</a:t>
              </a:r>
              <a:endParaRPr lang="en-GB" sz="4800" b="0" kern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B031198-DF5C-BC44-8E3D-40DC7DA94255}"/>
                </a:ext>
              </a:extLst>
            </p:cNvPr>
            <p:cNvSpPr/>
            <p:nvPr/>
          </p:nvSpPr>
          <p:spPr>
            <a:xfrm>
              <a:off x="13729314" y="7803676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>
                  <a:solidFill>
                    <a:schemeClr val="tx1"/>
                  </a:solidFill>
                </a:rPr>
                <a:t>REST - 2000</a:t>
              </a:r>
              <a:endParaRPr lang="en-IN" sz="4800" b="0" i="0" u="none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C15B7C-B847-104B-AA92-BB92F2D35AA7}"/>
              </a:ext>
            </a:extLst>
          </p:cNvPr>
          <p:cNvGrpSpPr/>
          <p:nvPr/>
        </p:nvGrpSpPr>
        <p:grpSpPr>
          <a:xfrm>
            <a:off x="13758811" y="9533438"/>
            <a:ext cx="8005093" cy="1566119"/>
            <a:chOff x="13758811" y="9640166"/>
            <a:chExt cx="8005093" cy="156611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D316E1-A2C7-FC47-A161-DE7FA748E873}"/>
                </a:ext>
              </a:extLst>
            </p:cNvPr>
            <p:cNvSpPr/>
            <p:nvPr/>
          </p:nvSpPr>
          <p:spPr>
            <a:xfrm>
              <a:off x="13758811" y="9640166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b="0" i="0" u="none" kern="1200" dirty="0" err="1">
                  <a:solidFill>
                    <a:schemeClr val="tx1"/>
                  </a:solidFill>
                </a:rPr>
                <a:t>gRPC</a:t>
              </a:r>
              <a:r>
                <a:rPr lang="en-US" sz="4800" b="0" i="0" u="none" kern="1200" dirty="0">
                  <a:solidFill>
                    <a:schemeClr val="tx1"/>
                  </a:solidFill>
                </a:rPr>
                <a:t> - 2015</a:t>
              </a:r>
              <a:endParaRPr lang="en-GB" sz="4800" b="0" kern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790796-150E-F748-A80B-FBB487808636}"/>
                </a:ext>
              </a:extLst>
            </p:cNvPr>
            <p:cNvSpPr/>
            <p:nvPr/>
          </p:nvSpPr>
          <p:spPr>
            <a:xfrm>
              <a:off x="13758811" y="10487882"/>
              <a:ext cx="8005093" cy="718403"/>
            </a:xfrm>
            <a:custGeom>
              <a:avLst/>
              <a:gdLst>
                <a:gd name="connsiteX0" fmla="*/ 0 w 8005093"/>
                <a:gd name="connsiteY0" fmla="*/ 0 h 718403"/>
                <a:gd name="connsiteX1" fmla="*/ 8005093 w 8005093"/>
                <a:gd name="connsiteY1" fmla="*/ 0 h 718403"/>
                <a:gd name="connsiteX2" fmla="*/ 8005093 w 8005093"/>
                <a:gd name="connsiteY2" fmla="*/ 718403 h 718403"/>
                <a:gd name="connsiteX3" fmla="*/ 0 w 8005093"/>
                <a:gd name="connsiteY3" fmla="*/ 718403 h 718403"/>
                <a:gd name="connsiteX4" fmla="*/ 0 w 8005093"/>
                <a:gd name="connsiteY4" fmla="*/ 0 h 71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5093" h="718403">
                  <a:moveTo>
                    <a:pt x="0" y="0"/>
                  </a:moveTo>
                  <a:lnTo>
                    <a:pt x="8005093" y="0"/>
                  </a:lnTo>
                  <a:lnTo>
                    <a:pt x="8005093" y="718403"/>
                  </a:lnTo>
                  <a:lnTo>
                    <a:pt x="0" y="718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 err="1">
                  <a:solidFill>
                    <a:schemeClr val="tx1"/>
                  </a:solidFill>
                </a:rPr>
                <a:t>GraphQL</a:t>
              </a:r>
              <a:r>
                <a:rPr lang="en-US" sz="4800" dirty="0">
                  <a:solidFill>
                    <a:schemeClr val="tx1"/>
                  </a:solidFill>
                </a:rPr>
                <a:t> - 2015</a:t>
              </a:r>
              <a:endParaRPr lang="en-IN" sz="4800" b="0" i="0" u="none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13305B0-CB69-EC43-918E-0FCBD7BB42D6}"/>
              </a:ext>
            </a:extLst>
          </p:cNvPr>
          <p:cNvSpPr/>
          <p:nvPr/>
        </p:nvSpPr>
        <p:spPr>
          <a:xfrm>
            <a:off x="11251586" y="3129463"/>
            <a:ext cx="2080956" cy="210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90s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F1293-1DA7-E547-B07E-EB2A1800F261}"/>
              </a:ext>
            </a:extLst>
          </p:cNvPr>
          <p:cNvSpPr/>
          <p:nvPr/>
        </p:nvSpPr>
        <p:spPr>
          <a:xfrm>
            <a:off x="11251586" y="6197306"/>
            <a:ext cx="2080956" cy="210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00s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D91A0C-8F2F-1443-8896-33A983DEF3AD}"/>
              </a:ext>
            </a:extLst>
          </p:cNvPr>
          <p:cNvSpPr/>
          <p:nvPr/>
        </p:nvSpPr>
        <p:spPr>
          <a:xfrm>
            <a:off x="11251586" y="9265149"/>
            <a:ext cx="2080956" cy="210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10s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7BC5A-5938-5849-8551-8C225E63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4" y="1645772"/>
            <a:ext cx="10543663" cy="105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6017" y="0"/>
            <a:ext cx="6494358" cy="6800852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3" y="342324"/>
            <a:ext cx="6094412" cy="474229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/>
            <a:r>
              <a:rPr lang="en-US" sz="6400" b="1" kern="1200" spc="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would RPC say to REST?</a:t>
            </a:r>
            <a:endParaRPr lang="en-US" sz="6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Online Media 8" descr="Vazhka oru vattam da   vijay mass dialogue">
            <a:hlinkClick r:id="" action="ppaction://media"/>
            <a:extLst>
              <a:ext uri="{FF2B5EF4-FFF2-40B4-BE49-F238E27FC236}">
                <a16:creationId xmlns:a16="http://schemas.microsoft.com/office/drawing/2014/main" id="{30849A5E-73EE-1945-B125-A55C622216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41506" y="3016074"/>
            <a:ext cx="13660181" cy="76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6017" y="0"/>
            <a:ext cx="6494358" cy="6800852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3" y="342324"/>
            <a:ext cx="5678885" cy="56160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6400" b="1" kern="1200" spc="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Now, what’s on your mind? </a:t>
            </a:r>
            <a:endParaRPr lang="en-US" sz="6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0621A-D900-8A46-83AD-ACEA515F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27" y="1280160"/>
            <a:ext cx="11157632" cy="1115763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5EC5D31-9B65-D744-8005-20F86DFA4784}"/>
              </a:ext>
            </a:extLst>
          </p:cNvPr>
          <p:cNvSpPr/>
          <p:nvPr/>
        </p:nvSpPr>
        <p:spPr>
          <a:xfrm>
            <a:off x="9411914" y="9567276"/>
            <a:ext cx="11790858" cy="1371600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marL="0" lvl="0" indent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b="0" i="0" u="none" kern="1200" dirty="0">
                <a:solidFill>
                  <a:schemeClr val="tx1"/>
                </a:solidFill>
              </a:rPr>
              <a:t>Don’t worry, we are not taking you back to 90s</a:t>
            </a:r>
            <a:endParaRPr lang="en-GB" sz="4800" b="0" kern="1200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54CD1E0-B4C5-324B-AB0B-351AE2C5B98D}"/>
              </a:ext>
            </a:extLst>
          </p:cNvPr>
          <p:cNvSpPr/>
          <p:nvPr/>
        </p:nvSpPr>
        <p:spPr>
          <a:xfrm>
            <a:off x="9210845" y="2694528"/>
            <a:ext cx="12192996" cy="1371600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b="0" i="0" u="none" kern="1200" dirty="0">
                <a:solidFill>
                  <a:schemeClr val="tx1"/>
                </a:solidFill>
              </a:rPr>
              <a:t>Yet another RPC?</a:t>
            </a:r>
            <a:endParaRPr lang="en-GB" sz="4800" b="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- Overview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7A390D-D4A5-E840-A576-669F1909C86D}"/>
              </a:ext>
            </a:extLst>
          </p:cNvPr>
          <p:cNvSpPr/>
          <p:nvPr/>
        </p:nvSpPr>
        <p:spPr>
          <a:xfrm>
            <a:off x="17487186" y="4293398"/>
            <a:ext cx="5214501" cy="54044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endParaRPr lang="en-US" sz="4800" b="1" dirty="0">
              <a:solidFill>
                <a:schemeClr val="tx1"/>
              </a:solidFill>
            </a:endParaRP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Microservice - go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724F9F-0484-1B44-9C4C-EC15B69FE8B7}"/>
              </a:ext>
            </a:extLst>
          </p:cNvPr>
          <p:cNvSpPr/>
          <p:nvPr/>
        </p:nvSpPr>
        <p:spPr>
          <a:xfrm>
            <a:off x="7717325" y="8410735"/>
            <a:ext cx="5214501" cy="22375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ysClr val="windowText" lastClr="000000"/>
              </a:solidFill>
            </a:endParaRPr>
          </a:p>
          <a:p>
            <a:pPr algn="ctr"/>
            <a:endParaRPr lang="en-US" sz="48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800" b="1" dirty="0">
                <a:solidFill>
                  <a:sysClr val="windowText" lastClr="000000"/>
                </a:solidFill>
              </a:rPr>
              <a:t>Client – python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F7F660-0339-7747-A2C9-EB48C23369E6}"/>
              </a:ext>
            </a:extLst>
          </p:cNvPr>
          <p:cNvSpPr/>
          <p:nvPr/>
        </p:nvSpPr>
        <p:spPr>
          <a:xfrm>
            <a:off x="10810823" y="8720124"/>
            <a:ext cx="1770505" cy="103199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gRPC</a:t>
            </a:r>
            <a:r>
              <a:rPr lang="en-US" sz="3600" b="1" dirty="0"/>
              <a:t> Stub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69705F0-DE73-9343-B3E1-9B6E1C4316A2}"/>
              </a:ext>
            </a:extLst>
          </p:cNvPr>
          <p:cNvSpPr/>
          <p:nvPr/>
        </p:nvSpPr>
        <p:spPr>
          <a:xfrm>
            <a:off x="17972255" y="6297751"/>
            <a:ext cx="4244362" cy="103199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gRPC</a:t>
            </a:r>
            <a:r>
              <a:rPr lang="en-US" sz="3600" b="1" dirty="0"/>
              <a:t> Server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D2BB86-60B1-9747-A901-F29F8E062CFA}"/>
              </a:ext>
            </a:extLst>
          </p:cNvPr>
          <p:cNvSpPr/>
          <p:nvPr/>
        </p:nvSpPr>
        <p:spPr>
          <a:xfrm>
            <a:off x="7723977" y="2979169"/>
            <a:ext cx="5214501" cy="22375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ysClr val="windowText" lastClr="000000"/>
              </a:solidFill>
            </a:endParaRPr>
          </a:p>
          <a:p>
            <a:pPr algn="ctr"/>
            <a:endParaRPr lang="en-US" sz="48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800" b="1" dirty="0">
                <a:solidFill>
                  <a:sysClr val="windowText" lastClr="000000"/>
                </a:solidFill>
              </a:rPr>
              <a:t>Client - go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B530833-2CBC-854B-BC74-41D67906A262}"/>
              </a:ext>
            </a:extLst>
          </p:cNvPr>
          <p:cNvSpPr/>
          <p:nvPr/>
        </p:nvSpPr>
        <p:spPr>
          <a:xfrm>
            <a:off x="10817475" y="3288558"/>
            <a:ext cx="1770505" cy="103199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gRPC</a:t>
            </a:r>
            <a:r>
              <a:rPr lang="en-US" sz="3600" b="1" dirty="0"/>
              <a:t> Stub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C5C723C-7D3C-2542-BF67-3B2E1E268009}"/>
              </a:ext>
            </a:extLst>
          </p:cNvPr>
          <p:cNvCxnSpPr>
            <a:stCxn id="20" idx="3"/>
            <a:endCxn id="18" idx="0"/>
          </p:cNvCxnSpPr>
          <p:nvPr/>
        </p:nvCxnSpPr>
        <p:spPr>
          <a:xfrm>
            <a:off x="12587980" y="3804557"/>
            <a:ext cx="7506456" cy="2493194"/>
          </a:xfrm>
          <a:prstGeom prst="curvedConnector2">
            <a:avLst/>
          </a:prstGeom>
          <a:ln w="50800" cmpd="sng">
            <a:solidFill>
              <a:schemeClr val="tx1">
                <a:lumMod val="85000"/>
                <a:lumOff val="1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7F5EB2EB-677B-074A-A261-4F644E25CFFD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 flipV="1">
            <a:off x="12581328" y="7329749"/>
            <a:ext cx="7513107" cy="1906374"/>
          </a:xfrm>
          <a:prstGeom prst="curvedConnector2">
            <a:avLst/>
          </a:prstGeom>
          <a:ln w="50800" cmpd="sng">
            <a:solidFill>
              <a:schemeClr val="tx1">
                <a:lumMod val="85000"/>
                <a:lumOff val="1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1ED6FF6-CD8F-D944-B1C0-F2A4C9245299}"/>
              </a:ext>
            </a:extLst>
          </p:cNvPr>
          <p:cNvCxnSpPr>
            <a:cxnSpLocks/>
            <a:stCxn id="18" idx="1"/>
            <a:endCxn id="20" idx="2"/>
          </p:cNvCxnSpPr>
          <p:nvPr/>
        </p:nvCxnSpPr>
        <p:spPr>
          <a:xfrm rot="10800000">
            <a:off x="11702729" y="4320556"/>
            <a:ext cx="6269527" cy="2493195"/>
          </a:xfrm>
          <a:prstGeom prst="curvedConnector2">
            <a:avLst/>
          </a:prstGeom>
          <a:ln w="50800" cmpd="sng">
            <a:solidFill>
              <a:schemeClr val="tx1">
                <a:lumMod val="85000"/>
                <a:lumOff val="1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2DB8DDE5-1A0C-A748-816D-A2902969E8B7}"/>
              </a:ext>
            </a:extLst>
          </p:cNvPr>
          <p:cNvCxnSpPr>
            <a:cxnSpLocks/>
            <a:stCxn id="18" idx="1"/>
            <a:endCxn id="17" idx="0"/>
          </p:cNvCxnSpPr>
          <p:nvPr/>
        </p:nvCxnSpPr>
        <p:spPr>
          <a:xfrm rot="10800000" flipV="1">
            <a:off x="11696077" y="6813751"/>
            <a:ext cx="6276179" cy="1906373"/>
          </a:xfrm>
          <a:prstGeom prst="curvedConnector2">
            <a:avLst/>
          </a:prstGeom>
          <a:ln w="50800" cmpd="sng">
            <a:solidFill>
              <a:schemeClr val="tx1">
                <a:lumMod val="85000"/>
                <a:lumOff val="1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F02C10-D4F6-1E43-82FC-2B31F92A2636}"/>
              </a:ext>
            </a:extLst>
          </p:cNvPr>
          <p:cNvSpPr txBox="1"/>
          <p:nvPr/>
        </p:nvSpPr>
        <p:spPr>
          <a:xfrm rot="717532">
            <a:off x="15293216" y="3552259"/>
            <a:ext cx="2089331" cy="53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Proto Request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ABBDC8-7FCE-CA42-9D67-51260483A995}"/>
              </a:ext>
            </a:extLst>
          </p:cNvPr>
          <p:cNvSpPr txBox="1"/>
          <p:nvPr/>
        </p:nvSpPr>
        <p:spPr>
          <a:xfrm rot="835174">
            <a:off x="13907688" y="5752043"/>
            <a:ext cx="2289517" cy="53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Proto Response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8E58FB-4982-F54B-B04B-AD22A6747E01}"/>
              </a:ext>
            </a:extLst>
          </p:cNvPr>
          <p:cNvSpPr txBox="1"/>
          <p:nvPr/>
        </p:nvSpPr>
        <p:spPr>
          <a:xfrm rot="20892693">
            <a:off x="14287444" y="7027804"/>
            <a:ext cx="2289517" cy="53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Proto Response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917BBB-FD55-4549-8E89-080837934895}"/>
              </a:ext>
            </a:extLst>
          </p:cNvPr>
          <p:cNvSpPr txBox="1"/>
          <p:nvPr/>
        </p:nvSpPr>
        <p:spPr>
          <a:xfrm rot="21038006">
            <a:off x="15015505" y="8490050"/>
            <a:ext cx="2089331" cy="53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Proto Request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4AECC3-16CE-9B46-B9F6-D0DBA460F96C}"/>
              </a:ext>
            </a:extLst>
          </p:cNvPr>
          <p:cNvSpPr/>
          <p:nvPr/>
        </p:nvSpPr>
        <p:spPr>
          <a:xfrm>
            <a:off x="843030" y="3595546"/>
            <a:ext cx="5214501" cy="54044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Protocol 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Buffers</a:t>
            </a:r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Define RPC Service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Define Request and Response Messages</a:t>
            </a:r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B33F9D-795C-384C-AE33-0E6AA847FFC1}"/>
              </a:ext>
            </a:extLst>
          </p:cNvPr>
          <p:cNvCxnSpPr>
            <a:cxnSpLocks/>
          </p:cNvCxnSpPr>
          <p:nvPr/>
        </p:nvCxnSpPr>
        <p:spPr>
          <a:xfrm>
            <a:off x="6843252" y="2566216"/>
            <a:ext cx="0" cy="840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C8273A-5D26-DD40-9436-2BE23DD18C31}"/>
              </a:ext>
            </a:extLst>
          </p:cNvPr>
          <p:cNvSpPr/>
          <p:nvPr/>
        </p:nvSpPr>
        <p:spPr>
          <a:xfrm>
            <a:off x="303135" y="11183762"/>
            <a:ext cx="23771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err="1">
                <a:solidFill>
                  <a:srgbClr val="212529"/>
                </a:solidFill>
              </a:rPr>
              <a:t>gRPC</a:t>
            </a:r>
            <a:r>
              <a:rPr lang="en-IN" sz="3600" dirty="0">
                <a:solidFill>
                  <a:srgbClr val="212529"/>
                </a:solidFill>
              </a:rPr>
              <a:t> can use protocol buffers as both its Interface Definition Language (IDL) and as its underlying message interchange format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95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3" grpId="0"/>
      <p:bldP spid="44" grpId="0"/>
      <p:bldP spid="45" grpId="0"/>
      <p:bldP spid="46" grpId="0"/>
      <p:bldP spid="21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in Action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5EC5D31-9B65-D744-8005-20F86DFA4784}"/>
              </a:ext>
            </a:extLst>
          </p:cNvPr>
          <p:cNvSpPr/>
          <p:nvPr/>
        </p:nvSpPr>
        <p:spPr>
          <a:xfrm>
            <a:off x="1675964" y="2687595"/>
            <a:ext cx="21604166" cy="8698160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marL="914400" lvl="0" indent="-9144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1" i="0" u="none" kern="1200" dirty="0">
                <a:solidFill>
                  <a:schemeClr val="tx1"/>
                </a:solidFill>
              </a:rPr>
              <a:t>Proto File</a:t>
            </a:r>
          </a:p>
          <a:p>
            <a:pPr marL="1371600" lvl="1" indent="-9144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0" i="0" u="none" kern="1200" dirty="0">
                <a:solidFill>
                  <a:schemeClr val="tx1"/>
                </a:solidFill>
              </a:rPr>
              <a:t>Create a proto file to define the service and the message payload</a:t>
            </a:r>
          </a:p>
          <a:p>
            <a:pPr marL="914400" lvl="0" indent="-9144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tx1"/>
                </a:solidFill>
              </a:rPr>
              <a:t>Code Generation</a:t>
            </a:r>
          </a:p>
          <a:p>
            <a:pPr marL="1371600" lvl="1" indent="-9144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Generate </a:t>
            </a:r>
            <a:r>
              <a:rPr lang="en-US" sz="4800" dirty="0" err="1">
                <a:solidFill>
                  <a:schemeClr val="tx1"/>
                </a:solidFill>
              </a:rPr>
              <a:t>gRPC</a:t>
            </a:r>
            <a:r>
              <a:rPr lang="en-US" sz="4800" dirty="0">
                <a:solidFill>
                  <a:schemeClr val="tx1"/>
                </a:solidFill>
              </a:rPr>
              <a:t> code to languages of choice from the proto files</a:t>
            </a:r>
          </a:p>
          <a:p>
            <a:pPr marL="914400" lvl="0" indent="-9144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1" i="0" u="none" kern="1200" dirty="0">
                <a:solidFill>
                  <a:schemeClr val="tx1"/>
                </a:solidFill>
              </a:rPr>
              <a:t>Server</a:t>
            </a:r>
          </a:p>
          <a:p>
            <a:pPr marL="1371600" lvl="1" indent="-9144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0" i="0" u="none" kern="1200" dirty="0">
                <a:solidFill>
                  <a:schemeClr val="tx1"/>
                </a:solidFill>
              </a:rPr>
              <a:t>Implement server in language of choice</a:t>
            </a:r>
          </a:p>
          <a:p>
            <a:pPr marL="914400" lvl="0" indent="-9144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tx1"/>
                </a:solidFill>
              </a:rPr>
              <a:t>Client</a:t>
            </a:r>
          </a:p>
          <a:p>
            <a:pPr marL="1371600" lvl="1" indent="-9144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Implement client in language of choice to invoke the service through the stub</a:t>
            </a:r>
            <a:endParaRPr lang="en-US" sz="4800" b="0" i="0" u="none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9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in Action – Proto File</a:t>
            </a:r>
            <a:endParaRPr lang="en-IN" sz="6000" b="1" spc="100" dirty="0">
              <a:solidFill>
                <a:schemeClr val="tx1"/>
              </a:solidFill>
              <a:latin typeface="Lato Regular"/>
              <a:ea typeface="+mn-ea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5EC5D31-9B65-D744-8005-20F86DFA4784}"/>
              </a:ext>
            </a:extLst>
          </p:cNvPr>
          <p:cNvSpPr/>
          <p:nvPr/>
        </p:nvSpPr>
        <p:spPr>
          <a:xfrm>
            <a:off x="1675964" y="2687595"/>
            <a:ext cx="8559417" cy="8698160"/>
          </a:xfrm>
          <a:custGeom>
            <a:avLst/>
            <a:gdLst>
              <a:gd name="connsiteX0" fmla="*/ 0 w 8005093"/>
              <a:gd name="connsiteY0" fmla="*/ 0 h 718403"/>
              <a:gd name="connsiteX1" fmla="*/ 8005093 w 8005093"/>
              <a:gd name="connsiteY1" fmla="*/ 0 h 718403"/>
              <a:gd name="connsiteX2" fmla="*/ 8005093 w 8005093"/>
              <a:gd name="connsiteY2" fmla="*/ 718403 h 718403"/>
              <a:gd name="connsiteX3" fmla="*/ 0 w 8005093"/>
              <a:gd name="connsiteY3" fmla="*/ 718403 h 718403"/>
              <a:gd name="connsiteX4" fmla="*/ 0 w 8005093"/>
              <a:gd name="connsiteY4" fmla="*/ 0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093" h="718403">
                <a:moveTo>
                  <a:pt x="0" y="0"/>
                </a:moveTo>
                <a:lnTo>
                  <a:pt x="8005093" y="0"/>
                </a:lnTo>
                <a:lnTo>
                  <a:pt x="8005093" y="718403"/>
                </a:lnTo>
                <a:lnTo>
                  <a:pt x="0" y="7184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60960" rIns="121920" bIns="60960" numCol="1" spcCol="1270" anchor="ctr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i="0" u="none" kern="1200" dirty="0">
                <a:solidFill>
                  <a:schemeClr val="tx1"/>
                </a:solidFill>
              </a:rPr>
              <a:t>Service Definition:</a:t>
            </a:r>
          </a:p>
          <a:p>
            <a:pPr marL="685800" lvl="0" indent="-6858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Unary RPC</a:t>
            </a:r>
          </a:p>
          <a:p>
            <a:pPr marL="685800" lvl="0" indent="-6858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Client Streaming RPC</a:t>
            </a:r>
          </a:p>
          <a:p>
            <a:pPr marL="685800" lvl="0" indent="-6858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Server Streaming RPC</a:t>
            </a:r>
          </a:p>
          <a:p>
            <a:pPr marL="685800" lvl="0" indent="-6858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Bidirectional Streaming RPC</a:t>
            </a:r>
          </a:p>
          <a:p>
            <a:pPr marL="685800" lvl="0" indent="-68580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chemeClr val="tx1"/>
                </a:solidFill>
              </a:rPr>
              <a:t>Message Definition:</a:t>
            </a:r>
          </a:p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dirty="0">
                <a:solidFill>
                  <a:schemeClr val="tx1"/>
                </a:solidFill>
              </a:rPr>
              <a:t>Define request and response message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F15F2-5BA8-D446-A735-B7C4F919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252" y="3090860"/>
            <a:ext cx="12362749" cy="75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9E2-D9B3-440F-93E6-9FB66C9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spc="100" dirty="0" err="1">
                <a:solidFill>
                  <a:schemeClr val="tx1"/>
                </a:solidFill>
                <a:latin typeface="Lato Regular"/>
                <a:ea typeface="+mn-ea"/>
              </a:rPr>
              <a:t>gRPC</a:t>
            </a:r>
            <a:r>
              <a:rPr lang="en-US" sz="6000" b="1" spc="100" dirty="0">
                <a:solidFill>
                  <a:schemeClr val="tx1"/>
                </a:solidFill>
                <a:latin typeface="Lato Regular"/>
                <a:ea typeface="+mn-ea"/>
              </a:rPr>
              <a:t> in Action – Generating go code</a:t>
            </a:r>
            <a:endParaRPr lang="en-IN" sz="6000" b="1" spc="100" dirty="0">
              <a:solidFill>
                <a:schemeClr val="tx1"/>
              </a:solidFill>
              <a:latin typeface="Lato Regular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4B92B-7E98-8F4D-8894-C368F4213351}"/>
              </a:ext>
            </a:extLst>
          </p:cNvPr>
          <p:cNvSpPr/>
          <p:nvPr/>
        </p:nvSpPr>
        <p:spPr>
          <a:xfrm>
            <a:off x="1675963" y="2024542"/>
            <a:ext cx="21415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protoc</a:t>
            </a:r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 -I=. --</a:t>
            </a:r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go_out</a:t>
            </a:r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=plugins=</a:t>
            </a:r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grpc,paths</a:t>
            </a:r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source_relative</a:t>
            </a:r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:../../</a:t>
            </a:r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service_proto</a:t>
            </a:r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IN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servicerecord.proto</a:t>
            </a:r>
            <a:endParaRPr lang="en-IN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2AE595-5841-EF4E-A1B2-9C194F2A7C7B}"/>
              </a:ext>
            </a:extLst>
          </p:cNvPr>
          <p:cNvGrpSpPr/>
          <p:nvPr/>
        </p:nvGrpSpPr>
        <p:grpSpPr>
          <a:xfrm>
            <a:off x="566638" y="2715238"/>
            <a:ext cx="12379616" cy="914400"/>
            <a:chOff x="566638" y="3069202"/>
            <a:chExt cx="12379616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8DCBE7-CC31-044F-A117-892D2DACFEA0}"/>
                </a:ext>
              </a:extLst>
            </p:cNvPr>
            <p:cNvSpPr/>
            <p:nvPr/>
          </p:nvSpPr>
          <p:spPr>
            <a:xfrm>
              <a:off x="757429" y="3219070"/>
              <a:ext cx="1218882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0" indent="-91440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/>
              </a:pPr>
              <a:r>
                <a:rPr lang="en-US" sz="4400" dirty="0"/>
                <a:t>Interface for service definition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65FBD8-DF2B-6B44-9178-BAB2BC862A01}"/>
                </a:ext>
              </a:extLst>
            </p:cNvPr>
            <p:cNvSpPr/>
            <p:nvPr/>
          </p:nvSpPr>
          <p:spPr>
            <a:xfrm>
              <a:off x="566638" y="30692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09BDA4-90E6-F548-A3A4-325F59DE3EA2}"/>
              </a:ext>
            </a:extLst>
          </p:cNvPr>
          <p:cNvGrpSpPr/>
          <p:nvPr/>
        </p:nvGrpSpPr>
        <p:grpSpPr>
          <a:xfrm>
            <a:off x="566638" y="3818549"/>
            <a:ext cx="12379616" cy="914400"/>
            <a:chOff x="566638" y="3818549"/>
            <a:chExt cx="12379616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D3AF48-E91E-C047-8354-F7EB9B1E768F}"/>
                </a:ext>
              </a:extLst>
            </p:cNvPr>
            <p:cNvSpPr/>
            <p:nvPr/>
          </p:nvSpPr>
          <p:spPr>
            <a:xfrm>
              <a:off x="757429" y="3924884"/>
              <a:ext cx="12188825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0" indent="-91440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 startAt="2"/>
              </a:pPr>
              <a:r>
                <a:rPr lang="en-US" sz="4400" dirty="0"/>
                <a:t>Objects for messages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ACE06B-2472-1E48-8C2E-1DCC09AC84E9}"/>
                </a:ext>
              </a:extLst>
            </p:cNvPr>
            <p:cNvSpPr/>
            <p:nvPr/>
          </p:nvSpPr>
          <p:spPr>
            <a:xfrm>
              <a:off x="566638" y="3818549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27538F-409F-E043-A462-AE4BB66B3FAC}"/>
              </a:ext>
            </a:extLst>
          </p:cNvPr>
          <p:cNvGrpSpPr/>
          <p:nvPr/>
        </p:nvGrpSpPr>
        <p:grpSpPr>
          <a:xfrm>
            <a:off x="566638" y="4839284"/>
            <a:ext cx="8693824" cy="914400"/>
            <a:chOff x="566638" y="4839284"/>
            <a:chExt cx="8693824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566694-DDDB-974B-8E38-706A4A1979FA}"/>
                </a:ext>
              </a:extLst>
            </p:cNvPr>
            <p:cNvSpPr/>
            <p:nvPr/>
          </p:nvSpPr>
          <p:spPr>
            <a:xfrm>
              <a:off x="757429" y="4927910"/>
              <a:ext cx="8503033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14400" lvl="0" indent="-91440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AutoNum type="arabicPeriod" startAt="3"/>
              </a:pPr>
              <a:r>
                <a:rPr lang="en-US" sz="4400" dirty="0"/>
                <a:t>Getters and setters for the fields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9214-F672-8A48-B769-BB9727634C6B}"/>
                </a:ext>
              </a:extLst>
            </p:cNvPr>
            <p:cNvSpPr/>
            <p:nvPr/>
          </p:nvSpPr>
          <p:spPr>
            <a:xfrm>
              <a:off x="566638" y="483928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90E0F2-2640-694C-8D8C-689C53A3581B}"/>
              </a:ext>
            </a:extLst>
          </p:cNvPr>
          <p:cNvGrpSpPr/>
          <p:nvPr/>
        </p:nvGrpSpPr>
        <p:grpSpPr>
          <a:xfrm>
            <a:off x="9260462" y="2976790"/>
            <a:ext cx="14949581" cy="8714668"/>
            <a:chOff x="9260462" y="2976790"/>
            <a:chExt cx="14949581" cy="87146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2B3D48-1154-E04D-AFC1-A1DC61647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0462" y="2976790"/>
              <a:ext cx="14949581" cy="871466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175CFF-4DD4-0C41-A57D-60636C875BE3}"/>
                </a:ext>
              </a:extLst>
            </p:cNvPr>
            <p:cNvSpPr/>
            <p:nvPr/>
          </p:nvSpPr>
          <p:spPr>
            <a:xfrm>
              <a:off x="23126906" y="302486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921ABC-2F41-FC49-B415-5731E5982BE6}"/>
              </a:ext>
            </a:extLst>
          </p:cNvPr>
          <p:cNvGrpSpPr/>
          <p:nvPr/>
        </p:nvGrpSpPr>
        <p:grpSpPr>
          <a:xfrm>
            <a:off x="1023838" y="5958762"/>
            <a:ext cx="6137260" cy="3755755"/>
            <a:chOff x="1023838" y="5958762"/>
            <a:chExt cx="6137260" cy="3755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7B62A-92B4-D14D-AD1F-CE00B59F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038" y="5958762"/>
              <a:ext cx="5680060" cy="375575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C74CA3-E015-0947-830D-896D5691A8AE}"/>
                </a:ext>
              </a:extLst>
            </p:cNvPr>
            <p:cNvSpPr/>
            <p:nvPr/>
          </p:nvSpPr>
          <p:spPr>
            <a:xfrm>
              <a:off x="1023838" y="664205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55BA80-DB40-5D40-9A99-EDD7E97F244E}"/>
              </a:ext>
            </a:extLst>
          </p:cNvPr>
          <p:cNvGrpSpPr/>
          <p:nvPr/>
        </p:nvGrpSpPr>
        <p:grpSpPr>
          <a:xfrm>
            <a:off x="1481038" y="9813580"/>
            <a:ext cx="5751491" cy="3755755"/>
            <a:chOff x="1481038" y="9813580"/>
            <a:chExt cx="5751491" cy="37557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878E80-748C-B54B-A321-3630F68CA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038" y="9813580"/>
              <a:ext cx="5751491" cy="375575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CC3F80-A3D8-1643-8E31-12A836E729ED}"/>
                </a:ext>
              </a:extLst>
            </p:cNvPr>
            <p:cNvSpPr/>
            <p:nvPr/>
          </p:nvSpPr>
          <p:spPr>
            <a:xfrm>
              <a:off x="6318129" y="12652953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7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Theme">
  <a:themeElements>
    <a:clrScheme name="Custom 4">
      <a:dk1>
        <a:srgbClr val="000000"/>
      </a:dk1>
      <a:lt1>
        <a:srgbClr val="FFFFFF"/>
      </a:lt1>
      <a:dk2>
        <a:srgbClr val="D92326"/>
      </a:dk2>
      <a:lt2>
        <a:srgbClr val="E7E6E6"/>
      </a:lt2>
      <a:accent1>
        <a:srgbClr val="A1C8DB"/>
      </a:accent1>
      <a:accent2>
        <a:srgbClr val="A7A91F"/>
      </a:accent2>
      <a:accent3>
        <a:srgbClr val="04978F"/>
      </a:accent3>
      <a:accent4>
        <a:srgbClr val="BF227E"/>
      </a:accent4>
      <a:accent5>
        <a:srgbClr val="A4A4A4"/>
      </a:accent5>
      <a:accent6>
        <a:srgbClr val="70AD47"/>
      </a:accent6>
      <a:hlink>
        <a:srgbClr val="0563C1"/>
      </a:hlink>
      <a:folHlink>
        <a:srgbClr val="056D68"/>
      </a:folHlink>
    </a:clrScheme>
    <a:fontScheme name="Toyota Type">
      <a:majorFont>
        <a:latin typeface="Toyota Type Semibold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767C60BDA884FA6BF575C2B554D31" ma:contentTypeVersion="0" ma:contentTypeDescription="Create a new document." ma:contentTypeScope="" ma:versionID="0347c990d35d23c5ead08f4841eb837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ddaaba9ee7e6e29e01f7d9d7ea8fe7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91E7FE-F0BE-4A5D-ACC5-A906298DA4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89335D-3243-4377-B637-259A95EF4E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3B6433-75FE-4692-9ED7-51031C554ED0}">
  <ds:schemaRefs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438</Words>
  <Application>Microsoft Macintosh PowerPoint</Application>
  <PresentationFormat>Custom</PresentationFormat>
  <Paragraphs>114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 Light</vt:lpstr>
      <vt:lpstr>Lato Light</vt:lpstr>
      <vt:lpstr>Lato Regular</vt:lpstr>
      <vt:lpstr>Menlo</vt:lpstr>
      <vt:lpstr>Source Sans Pro</vt:lpstr>
      <vt:lpstr>Toyota Type Book</vt:lpstr>
      <vt:lpstr>Toyota Type Semibold</vt:lpstr>
      <vt:lpstr>3_Office Theme</vt:lpstr>
      <vt:lpstr>PowerPoint Presentation</vt:lpstr>
      <vt:lpstr>Agenda</vt:lpstr>
      <vt:lpstr>A brief history</vt:lpstr>
      <vt:lpstr>What would RPC say to REST?</vt:lpstr>
      <vt:lpstr>Now, what’s on your mind? </vt:lpstr>
      <vt:lpstr>gRPC - Overview</vt:lpstr>
      <vt:lpstr>gRPC in Action</vt:lpstr>
      <vt:lpstr>gRPC in Action – Proto File</vt:lpstr>
      <vt:lpstr>gRPC in Action – Generating go code</vt:lpstr>
      <vt:lpstr>gRPC in Action – Define Server</vt:lpstr>
      <vt:lpstr>gRPC in Action – Invoke Server From Client</vt:lpstr>
      <vt:lpstr>Trivia - gRPC Remote Procedure Calls, of course!</vt:lpstr>
      <vt:lpstr>gRPC Principles</vt:lpstr>
      <vt:lpstr>In short -  why gRPC?</vt:lpstr>
      <vt:lpstr>gRPC - Under the Hood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Suresh Krishnaswami Venkatesan</dc:creator>
  <cp:keywords/>
  <dc:description/>
  <cp:lastModifiedBy>Suresh Krishnaswami Venkatesan</cp:lastModifiedBy>
  <cp:revision>9</cp:revision>
  <dcterms:created xsi:type="dcterms:W3CDTF">2020-02-21T16:22:48Z</dcterms:created>
  <dcterms:modified xsi:type="dcterms:W3CDTF">2020-02-22T10:11:18Z</dcterms:modified>
  <cp:category/>
</cp:coreProperties>
</file>